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24"/>
  </p:notesMasterIdLst>
  <p:handoutMasterIdLst>
    <p:handoutMasterId r:id="rId25"/>
  </p:handoutMasterIdLst>
  <p:sldIdLst>
    <p:sldId id="332" r:id="rId5"/>
    <p:sldId id="2134804462" r:id="rId6"/>
    <p:sldId id="302" r:id="rId7"/>
    <p:sldId id="318" r:id="rId8"/>
    <p:sldId id="329" r:id="rId9"/>
    <p:sldId id="319" r:id="rId10"/>
    <p:sldId id="320" r:id="rId11"/>
    <p:sldId id="327" r:id="rId12"/>
    <p:sldId id="321" r:id="rId13"/>
    <p:sldId id="333" r:id="rId14"/>
    <p:sldId id="334" r:id="rId15"/>
    <p:sldId id="326" r:id="rId16"/>
    <p:sldId id="325" r:id="rId17"/>
    <p:sldId id="330" r:id="rId18"/>
    <p:sldId id="331" r:id="rId19"/>
    <p:sldId id="328" r:id="rId20"/>
    <p:sldId id="314" r:id="rId21"/>
    <p:sldId id="278" r:id="rId22"/>
    <p:sldId id="307" r:id="rId23"/>
  </p:sldIdLst>
  <p:sldSz cx="12192000" cy="6858000"/>
  <p:notesSz cx="6889750" cy="1002188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guide id="3" orient="horz" pos="4032" userDrawn="1">
          <p15:clr>
            <a:srgbClr val="A4A3A4"/>
          </p15:clr>
        </p15:guide>
        <p15:guide id="4" pos="7401" userDrawn="1">
          <p15:clr>
            <a:srgbClr val="A4A3A4"/>
          </p15:clr>
        </p15:guide>
        <p15:guide id="5" pos="288" userDrawn="1">
          <p15:clr>
            <a:srgbClr val="A4A3A4"/>
          </p15:clr>
        </p15:guide>
        <p15:guide id="6" orient="horz" pos="288"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E1F2C"/>
    <a:srgbClr val="3A4D57"/>
    <a:srgbClr val="FA8B6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1129" autoAdjust="0"/>
    <p:restoredTop sz="86951" autoAdjust="0"/>
  </p:normalViewPr>
  <p:slideViewPr>
    <p:cSldViewPr snapToGrid="0">
      <p:cViewPr varScale="1">
        <p:scale>
          <a:sx n="104" d="100"/>
          <a:sy n="104" d="100"/>
        </p:scale>
        <p:origin x="1092" y="96"/>
      </p:cViewPr>
      <p:guideLst>
        <p:guide orient="horz" pos="2160"/>
        <p:guide pos="3840"/>
        <p:guide orient="horz" pos="4032"/>
        <p:guide pos="7401"/>
        <p:guide pos="288"/>
        <p:guide orient="horz" pos="288"/>
      </p:guideLst>
    </p:cSldViewPr>
  </p:slideViewPr>
  <p:notesTextViewPr>
    <p:cViewPr>
      <p:scale>
        <a:sx n="3" d="2"/>
        <a:sy n="3" d="2"/>
      </p:scale>
      <p:origin x="0" y="0"/>
    </p:cViewPr>
  </p:notesTextViewPr>
  <p:sorterViewPr>
    <p:cViewPr>
      <p:scale>
        <a:sx n="200" d="100"/>
        <a:sy n="200" d="100"/>
      </p:scale>
      <p:origin x="0" y="0"/>
    </p:cViewPr>
  </p:sorterViewPr>
  <p:notesViewPr>
    <p:cSldViewPr snapToGrid="0">
      <p:cViewPr varScale="1">
        <p:scale>
          <a:sx n="56" d="100"/>
          <a:sy n="56" d="100"/>
        </p:scale>
        <p:origin x="1998" y="84"/>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handoutMaster" Target="handoutMasters/handout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4D9BB8B9-350D-49BF-AE37-03FD7B41ADF3}"/>
              </a:ext>
            </a:extLst>
          </p:cNvPr>
          <p:cNvSpPr>
            <a:spLocks noGrp="1"/>
          </p:cNvSpPr>
          <p:nvPr>
            <p:ph type="hdr" sz="quarter"/>
          </p:nvPr>
        </p:nvSpPr>
        <p:spPr>
          <a:xfrm>
            <a:off x="0" y="0"/>
            <a:ext cx="2985558" cy="502835"/>
          </a:xfrm>
          <a:prstGeom prst="rect">
            <a:avLst/>
          </a:prstGeom>
        </p:spPr>
        <p:txBody>
          <a:bodyPr vert="horz" lIns="96634" tIns="48317" rIns="96634" bIns="48317" rtlCol="0"/>
          <a:lstStyle>
            <a:lvl1pPr algn="l">
              <a:defRPr sz="1300"/>
            </a:lvl1pPr>
          </a:lstStyle>
          <a:p>
            <a:endParaRPr lang="en-US"/>
          </a:p>
        </p:txBody>
      </p:sp>
      <p:sp>
        <p:nvSpPr>
          <p:cNvPr id="3" name="Date Placeholder 2">
            <a:extLst>
              <a:ext uri="{FF2B5EF4-FFF2-40B4-BE49-F238E27FC236}">
                <a16:creationId xmlns:a16="http://schemas.microsoft.com/office/drawing/2014/main" id="{5D37A216-4F55-45AE-9D33-C6CEF59108D4}"/>
              </a:ext>
            </a:extLst>
          </p:cNvPr>
          <p:cNvSpPr>
            <a:spLocks noGrp="1"/>
          </p:cNvSpPr>
          <p:nvPr>
            <p:ph type="dt" sz="quarter" idx="1"/>
          </p:nvPr>
        </p:nvSpPr>
        <p:spPr>
          <a:xfrm>
            <a:off x="3902597" y="0"/>
            <a:ext cx="2985558" cy="502835"/>
          </a:xfrm>
          <a:prstGeom prst="rect">
            <a:avLst/>
          </a:prstGeom>
        </p:spPr>
        <p:txBody>
          <a:bodyPr vert="horz" lIns="96634" tIns="48317" rIns="96634" bIns="48317" rtlCol="0"/>
          <a:lstStyle>
            <a:lvl1pPr algn="r">
              <a:defRPr sz="1300"/>
            </a:lvl1pPr>
          </a:lstStyle>
          <a:p>
            <a:fld id="{6F82A59C-74CE-49F4-8E50-6F0E6C9A0C3C}" type="datetimeFigureOut">
              <a:rPr lang="en-US" smtClean="0"/>
              <a:t>4/26/2023</a:t>
            </a:fld>
            <a:endParaRPr lang="en-US"/>
          </a:p>
        </p:txBody>
      </p:sp>
      <p:sp>
        <p:nvSpPr>
          <p:cNvPr id="4" name="Footer Placeholder 3">
            <a:extLst>
              <a:ext uri="{FF2B5EF4-FFF2-40B4-BE49-F238E27FC236}">
                <a16:creationId xmlns:a16="http://schemas.microsoft.com/office/drawing/2014/main" id="{5DC5F9BA-B568-4B65-AAE5-110AFC2F02D7}"/>
              </a:ext>
            </a:extLst>
          </p:cNvPr>
          <p:cNvSpPr>
            <a:spLocks noGrp="1"/>
          </p:cNvSpPr>
          <p:nvPr>
            <p:ph type="ftr" sz="quarter" idx="2"/>
          </p:nvPr>
        </p:nvSpPr>
        <p:spPr>
          <a:xfrm>
            <a:off x="0" y="9519055"/>
            <a:ext cx="2985558" cy="502834"/>
          </a:xfrm>
          <a:prstGeom prst="rect">
            <a:avLst/>
          </a:prstGeom>
        </p:spPr>
        <p:txBody>
          <a:bodyPr vert="horz" lIns="96634" tIns="48317" rIns="96634" bIns="48317" rtlCol="0" anchor="b"/>
          <a:lstStyle>
            <a:lvl1pPr algn="l">
              <a:defRPr sz="1300"/>
            </a:lvl1pPr>
          </a:lstStyle>
          <a:p>
            <a:endParaRPr lang="en-US"/>
          </a:p>
        </p:txBody>
      </p:sp>
      <p:sp>
        <p:nvSpPr>
          <p:cNvPr id="5" name="Slide Number Placeholder 4">
            <a:extLst>
              <a:ext uri="{FF2B5EF4-FFF2-40B4-BE49-F238E27FC236}">
                <a16:creationId xmlns:a16="http://schemas.microsoft.com/office/drawing/2014/main" id="{BD60D229-E16E-4F2B-BAAF-55A1056BF3EC}"/>
              </a:ext>
            </a:extLst>
          </p:cNvPr>
          <p:cNvSpPr>
            <a:spLocks noGrp="1"/>
          </p:cNvSpPr>
          <p:nvPr>
            <p:ph type="sldNum" sz="quarter" idx="3"/>
          </p:nvPr>
        </p:nvSpPr>
        <p:spPr>
          <a:xfrm>
            <a:off x="3902597" y="9519055"/>
            <a:ext cx="2985558" cy="502834"/>
          </a:xfrm>
          <a:prstGeom prst="rect">
            <a:avLst/>
          </a:prstGeom>
        </p:spPr>
        <p:txBody>
          <a:bodyPr vert="horz" lIns="96634" tIns="48317" rIns="96634" bIns="48317" rtlCol="0" anchor="b"/>
          <a:lstStyle>
            <a:lvl1pPr algn="r">
              <a:defRPr sz="1300"/>
            </a:lvl1pPr>
          </a:lstStyle>
          <a:p>
            <a:fld id="{EE9698CC-8070-46DF-96EC-8C9B8EBA15E0}" type="slidenum">
              <a:rPr lang="en-US" smtClean="0"/>
              <a:t>‹#›</a:t>
            </a:fld>
            <a:endParaRPr lang="en-US"/>
          </a:p>
        </p:txBody>
      </p:sp>
    </p:spTree>
    <p:extLst>
      <p:ext uri="{BB962C8B-B14F-4D97-AF65-F5344CB8AC3E}">
        <p14:creationId xmlns:p14="http://schemas.microsoft.com/office/powerpoint/2010/main" val="51802840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86088" cy="50165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902075" y="0"/>
            <a:ext cx="2986088" cy="501650"/>
          </a:xfrm>
          <a:prstGeom prst="rect">
            <a:avLst/>
          </a:prstGeom>
        </p:spPr>
        <p:txBody>
          <a:bodyPr vert="horz" lIns="91440" tIns="45720" rIns="91440" bIns="45720" rtlCol="0"/>
          <a:lstStyle>
            <a:lvl1pPr algn="r">
              <a:defRPr sz="1200"/>
            </a:lvl1pPr>
          </a:lstStyle>
          <a:p>
            <a:fld id="{3AB2EECC-87B6-405D-9A9B-67DC02260381}" type="datetimeFigureOut">
              <a:rPr lang="en-GB" smtClean="0"/>
              <a:t>26/04/2023</a:t>
            </a:fld>
            <a:endParaRPr lang="en-GB"/>
          </a:p>
        </p:txBody>
      </p:sp>
      <p:sp>
        <p:nvSpPr>
          <p:cNvPr id="4" name="Slide Image Placeholder 3"/>
          <p:cNvSpPr>
            <a:spLocks noGrp="1" noRot="1" noChangeAspect="1"/>
          </p:cNvSpPr>
          <p:nvPr>
            <p:ph type="sldImg" idx="2"/>
          </p:nvPr>
        </p:nvSpPr>
        <p:spPr>
          <a:xfrm>
            <a:off x="438150" y="1252538"/>
            <a:ext cx="6013450" cy="3382962"/>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8975" y="4822825"/>
            <a:ext cx="5511800" cy="3946525"/>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520238"/>
            <a:ext cx="2986088" cy="50165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902075" y="9520238"/>
            <a:ext cx="2986088" cy="501650"/>
          </a:xfrm>
          <a:prstGeom prst="rect">
            <a:avLst/>
          </a:prstGeom>
        </p:spPr>
        <p:txBody>
          <a:bodyPr vert="horz" lIns="91440" tIns="45720" rIns="91440" bIns="45720" rtlCol="0" anchor="b"/>
          <a:lstStyle>
            <a:lvl1pPr algn="r">
              <a:defRPr sz="1200"/>
            </a:lvl1pPr>
          </a:lstStyle>
          <a:p>
            <a:fld id="{9BCC11DB-E612-4DB0-8041-31E453AF94C4}" type="slidenum">
              <a:rPr lang="en-GB" smtClean="0"/>
              <a:t>‹#›</a:t>
            </a:fld>
            <a:endParaRPr lang="en-GB"/>
          </a:p>
        </p:txBody>
      </p:sp>
    </p:spTree>
    <p:extLst>
      <p:ext uri="{BB962C8B-B14F-4D97-AF65-F5344CB8AC3E}">
        <p14:creationId xmlns:p14="http://schemas.microsoft.com/office/powerpoint/2010/main" val="194978849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a:solidFill>
                <a:srgbClr val="FF0000"/>
              </a:solidFill>
            </a:endParaRPr>
          </a:p>
        </p:txBody>
      </p:sp>
      <p:sp>
        <p:nvSpPr>
          <p:cNvPr id="4" name="Slide Number Placeholder 3"/>
          <p:cNvSpPr>
            <a:spLocks noGrp="1"/>
          </p:cNvSpPr>
          <p:nvPr>
            <p:ph type="sldNum" sz="quarter" idx="5"/>
          </p:nvPr>
        </p:nvSpPr>
        <p:spPr/>
        <p:txBody>
          <a:bodyPr/>
          <a:lstStyle/>
          <a:p>
            <a:fld id="{2E78525A-B70A-4E48-8D40-CFBC75C6530B}" type="slidenum">
              <a:rPr lang="en-US" smtClean="0"/>
              <a:t>2</a:t>
            </a:fld>
            <a:endParaRPr lang="en-US" dirty="0"/>
          </a:p>
        </p:txBody>
      </p:sp>
    </p:spTree>
    <p:extLst>
      <p:ext uri="{BB962C8B-B14F-4D97-AF65-F5344CB8AC3E}">
        <p14:creationId xmlns:p14="http://schemas.microsoft.com/office/powerpoint/2010/main" val="69909794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64950787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9_Custom Layout">
    <p:spTree>
      <p:nvGrpSpPr>
        <p:cNvPr id="1" name=""/>
        <p:cNvGrpSpPr/>
        <p:nvPr/>
      </p:nvGrpSpPr>
      <p:grpSpPr>
        <a:xfrm>
          <a:off x="0" y="0"/>
          <a:ext cx="0" cy="0"/>
          <a:chOff x="0" y="0"/>
          <a:chExt cx="0" cy="0"/>
        </a:xfrm>
      </p:grpSpPr>
      <p:sp>
        <p:nvSpPr>
          <p:cNvPr id="7" name="Text Placeholder 9">
            <a:extLst>
              <a:ext uri="{FF2B5EF4-FFF2-40B4-BE49-F238E27FC236}">
                <a16:creationId xmlns:a16="http://schemas.microsoft.com/office/drawing/2014/main" id="{813D0ABC-C3A0-4C37-BA4A-1DA464824EE8}"/>
              </a:ext>
            </a:extLst>
          </p:cNvPr>
          <p:cNvSpPr>
            <a:spLocks noGrp="1"/>
          </p:cNvSpPr>
          <p:nvPr>
            <p:ph type="body" sz="quarter" idx="12" hasCustomPrompt="1"/>
          </p:nvPr>
        </p:nvSpPr>
        <p:spPr>
          <a:xfrm>
            <a:off x="457200" y="616795"/>
            <a:ext cx="6184900" cy="830997"/>
          </a:xfrm>
        </p:spPr>
        <p:txBody>
          <a:bodyPr anchor="ctr">
            <a:normAutofit/>
          </a:bodyPr>
          <a:lstStyle>
            <a:lvl1pPr marL="0" indent="0">
              <a:buNone/>
              <a:defRPr sz="4800">
                <a:latin typeface="+mj-lt"/>
              </a:defRPr>
            </a:lvl1pPr>
          </a:lstStyle>
          <a:p>
            <a:pPr lvl="0"/>
            <a:r>
              <a:rPr lang="en-US" dirty="0"/>
              <a:t>Title Here</a:t>
            </a:r>
          </a:p>
        </p:txBody>
      </p:sp>
      <p:sp>
        <p:nvSpPr>
          <p:cNvPr id="8" name="Text Placeholder 9">
            <a:extLst>
              <a:ext uri="{FF2B5EF4-FFF2-40B4-BE49-F238E27FC236}">
                <a16:creationId xmlns:a16="http://schemas.microsoft.com/office/drawing/2014/main" id="{CB65D7C2-C55A-41FD-8932-7176C7064495}"/>
              </a:ext>
            </a:extLst>
          </p:cNvPr>
          <p:cNvSpPr>
            <a:spLocks noGrp="1"/>
          </p:cNvSpPr>
          <p:nvPr>
            <p:ph type="body" sz="quarter" idx="13" hasCustomPrompt="1"/>
          </p:nvPr>
        </p:nvSpPr>
        <p:spPr>
          <a:xfrm>
            <a:off x="457200" y="351566"/>
            <a:ext cx="3770312" cy="239404"/>
          </a:xfrm>
        </p:spPr>
        <p:txBody>
          <a:bodyPr anchor="ctr">
            <a:normAutofit/>
          </a:bodyPr>
          <a:lstStyle>
            <a:lvl1pPr marL="0" indent="0">
              <a:buNone/>
              <a:defRPr sz="1100">
                <a:latin typeface="+mn-lt"/>
              </a:defRPr>
            </a:lvl1pPr>
          </a:lstStyle>
          <a:p>
            <a:pPr lvl="0"/>
            <a:r>
              <a:rPr lang="en-US" dirty="0"/>
              <a:t>Subtitle Here</a:t>
            </a:r>
          </a:p>
        </p:txBody>
      </p:sp>
      <p:sp>
        <p:nvSpPr>
          <p:cNvPr id="9" name="Slide Number Placeholder 5">
            <a:extLst>
              <a:ext uri="{FF2B5EF4-FFF2-40B4-BE49-F238E27FC236}">
                <a16:creationId xmlns:a16="http://schemas.microsoft.com/office/drawing/2014/main" id="{BC3A7C07-574A-4A3F-93BD-716F30EE6162}"/>
              </a:ext>
            </a:extLst>
          </p:cNvPr>
          <p:cNvSpPr txBox="1">
            <a:spLocks/>
          </p:cNvSpPr>
          <p:nvPr userDrawn="1"/>
        </p:nvSpPr>
        <p:spPr>
          <a:xfrm>
            <a:off x="11323879" y="6092155"/>
            <a:ext cx="554668" cy="377849"/>
          </a:xfrm>
          <a:prstGeom prst="rect">
            <a:avLst/>
          </a:prstGeom>
        </p:spPr>
        <p:txBody>
          <a:bodyPr vert="horz" lIns="91440" tIns="45720" rIns="91440" bIns="45720" rtlCol="0" anchor="ctr"/>
          <a:lstStyle>
            <a:defPPr>
              <a:defRPr lang="id-ID"/>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696CAF5E-82FD-46C1-8113-274199A6E6F4}" type="slidenum">
              <a:rPr lang="id-ID" b="0" smtClean="0">
                <a:solidFill>
                  <a:schemeClr val="tx1"/>
                </a:solidFill>
                <a:latin typeface="+mj-lt"/>
              </a:rPr>
              <a:pPr algn="ctr"/>
              <a:t>‹#›</a:t>
            </a:fld>
            <a:endParaRPr lang="id-ID" b="0" dirty="0">
              <a:solidFill>
                <a:schemeClr val="tx1"/>
              </a:solidFill>
              <a:latin typeface="+mj-lt"/>
            </a:endParaRPr>
          </a:p>
        </p:txBody>
      </p:sp>
      <p:sp>
        <p:nvSpPr>
          <p:cNvPr id="10" name="Picture Placeholder 8">
            <a:extLst>
              <a:ext uri="{FF2B5EF4-FFF2-40B4-BE49-F238E27FC236}">
                <a16:creationId xmlns:a16="http://schemas.microsoft.com/office/drawing/2014/main" id="{2AA47FD6-698A-4BD2-BAB3-74A226DF7934}"/>
              </a:ext>
            </a:extLst>
          </p:cNvPr>
          <p:cNvSpPr>
            <a:spLocks noGrp="1"/>
          </p:cNvSpPr>
          <p:nvPr>
            <p:ph type="pic" sz="quarter" idx="10"/>
          </p:nvPr>
        </p:nvSpPr>
        <p:spPr>
          <a:xfrm>
            <a:off x="843712" y="1752617"/>
            <a:ext cx="1922492" cy="4131170"/>
          </a:xfrm>
          <a:custGeom>
            <a:avLst/>
            <a:gdLst>
              <a:gd name="connsiteX0" fmla="*/ 504814 w 2632868"/>
              <a:gd name="connsiteY0" fmla="*/ 330 h 5657673"/>
              <a:gd name="connsiteX1" fmla="*/ 539273 w 2632868"/>
              <a:gd name="connsiteY1" fmla="*/ 833 h 5657673"/>
              <a:gd name="connsiteX2" fmla="*/ 607688 w 2632868"/>
              <a:gd name="connsiteY2" fmla="*/ 85294 h 5657673"/>
              <a:gd name="connsiteX3" fmla="*/ 680128 w 2632868"/>
              <a:gd name="connsiteY3" fmla="*/ 193886 h 5657673"/>
              <a:gd name="connsiteX4" fmla="*/ 748543 w 2632868"/>
              <a:gd name="connsiteY4" fmla="*/ 211984 h 5657673"/>
              <a:gd name="connsiteX5" fmla="*/ 911532 w 2632868"/>
              <a:gd name="connsiteY5" fmla="*/ 209973 h 5657673"/>
              <a:gd name="connsiteX6" fmla="*/ 1315987 w 2632868"/>
              <a:gd name="connsiteY6" fmla="*/ 209973 h 5657673"/>
              <a:gd name="connsiteX7" fmla="*/ 1720442 w 2632868"/>
              <a:gd name="connsiteY7" fmla="*/ 209973 h 5657673"/>
              <a:gd name="connsiteX8" fmla="*/ 1885443 w 2632868"/>
              <a:gd name="connsiteY8" fmla="*/ 211984 h 5657673"/>
              <a:gd name="connsiteX9" fmla="*/ 1951846 w 2632868"/>
              <a:gd name="connsiteY9" fmla="*/ 193886 h 5657673"/>
              <a:gd name="connsiteX10" fmla="*/ 2026298 w 2632868"/>
              <a:gd name="connsiteY10" fmla="*/ 85294 h 5657673"/>
              <a:gd name="connsiteX11" fmla="*/ 2094713 w 2632868"/>
              <a:gd name="connsiteY11" fmla="*/ 833 h 5657673"/>
              <a:gd name="connsiteX12" fmla="*/ 2171177 w 2632868"/>
              <a:gd name="connsiteY12" fmla="*/ 2844 h 5657673"/>
              <a:gd name="connsiteX13" fmla="*/ 2370386 w 2632868"/>
              <a:gd name="connsiteY13" fmla="*/ 2844 h 5657673"/>
              <a:gd name="connsiteX14" fmla="*/ 2627950 w 2632868"/>
              <a:gd name="connsiteY14" fmla="*/ 392971 h 5657673"/>
              <a:gd name="connsiteX15" fmla="*/ 2629962 w 2632868"/>
              <a:gd name="connsiteY15" fmla="*/ 5313799 h 5657673"/>
              <a:gd name="connsiteX16" fmla="*/ 2631974 w 2632868"/>
              <a:gd name="connsiteY16" fmla="*/ 5321842 h 5657673"/>
              <a:gd name="connsiteX17" fmla="*/ 2631974 w 2632868"/>
              <a:gd name="connsiteY17" fmla="*/ 5327875 h 5657673"/>
              <a:gd name="connsiteX18" fmla="*/ 2631974 w 2632868"/>
              <a:gd name="connsiteY18" fmla="*/ 5368095 h 5657673"/>
              <a:gd name="connsiteX19" fmla="*/ 2631974 w 2632868"/>
              <a:gd name="connsiteY19" fmla="*/ 5380160 h 5657673"/>
              <a:gd name="connsiteX20" fmla="*/ 2631974 w 2632868"/>
              <a:gd name="connsiteY20" fmla="*/ 5394237 h 5657673"/>
              <a:gd name="connsiteX21" fmla="*/ 2629962 w 2632868"/>
              <a:gd name="connsiteY21" fmla="*/ 5406303 h 5657673"/>
              <a:gd name="connsiteX22" fmla="*/ 2627950 w 2632868"/>
              <a:gd name="connsiteY22" fmla="*/ 5414347 h 5657673"/>
              <a:gd name="connsiteX23" fmla="*/ 2621913 w 2632868"/>
              <a:gd name="connsiteY23" fmla="*/ 5442500 h 5657673"/>
              <a:gd name="connsiteX24" fmla="*/ 2619901 w 2632868"/>
              <a:gd name="connsiteY24" fmla="*/ 5450544 h 5657673"/>
              <a:gd name="connsiteX25" fmla="*/ 2593742 w 2632868"/>
              <a:gd name="connsiteY25" fmla="*/ 5510873 h 5657673"/>
              <a:gd name="connsiteX26" fmla="*/ 2573620 w 2632868"/>
              <a:gd name="connsiteY26" fmla="*/ 5541037 h 5657673"/>
              <a:gd name="connsiteX27" fmla="*/ 2326118 w 2632868"/>
              <a:gd name="connsiteY27" fmla="*/ 5657673 h 5657673"/>
              <a:gd name="connsiteX28" fmla="*/ 1869345 w 2632868"/>
              <a:gd name="connsiteY28" fmla="*/ 5657673 h 5657673"/>
              <a:gd name="connsiteX29" fmla="*/ 764641 w 2632868"/>
              <a:gd name="connsiteY29" fmla="*/ 5657673 h 5657673"/>
              <a:gd name="connsiteX30" fmla="*/ 305856 w 2632868"/>
              <a:gd name="connsiteY30" fmla="*/ 5657673 h 5657673"/>
              <a:gd name="connsiteX31" fmla="*/ 58354 w 2632868"/>
              <a:gd name="connsiteY31" fmla="*/ 5541037 h 5657673"/>
              <a:gd name="connsiteX32" fmla="*/ 38232 w 2632868"/>
              <a:gd name="connsiteY32" fmla="*/ 5510873 h 5657673"/>
              <a:gd name="connsiteX33" fmla="*/ 14085 w 2632868"/>
              <a:gd name="connsiteY33" fmla="*/ 5450544 h 5657673"/>
              <a:gd name="connsiteX34" fmla="*/ 12073 w 2632868"/>
              <a:gd name="connsiteY34" fmla="*/ 5442500 h 5657673"/>
              <a:gd name="connsiteX35" fmla="*/ 4024 w 2632868"/>
              <a:gd name="connsiteY35" fmla="*/ 5414347 h 5657673"/>
              <a:gd name="connsiteX36" fmla="*/ 4024 w 2632868"/>
              <a:gd name="connsiteY36" fmla="*/ 5406303 h 5657673"/>
              <a:gd name="connsiteX37" fmla="*/ 2012 w 2632868"/>
              <a:gd name="connsiteY37" fmla="*/ 5394237 h 5657673"/>
              <a:gd name="connsiteX38" fmla="*/ 2012 w 2632868"/>
              <a:gd name="connsiteY38" fmla="*/ 5380160 h 5657673"/>
              <a:gd name="connsiteX39" fmla="*/ 0 w 2632868"/>
              <a:gd name="connsiteY39" fmla="*/ 5358040 h 5657673"/>
              <a:gd name="connsiteX40" fmla="*/ 2012 w 2632868"/>
              <a:gd name="connsiteY40" fmla="*/ 5327875 h 5657673"/>
              <a:gd name="connsiteX41" fmla="*/ 2012 w 2632868"/>
              <a:gd name="connsiteY41" fmla="*/ 5321842 h 5657673"/>
              <a:gd name="connsiteX42" fmla="*/ 4024 w 2632868"/>
              <a:gd name="connsiteY42" fmla="*/ 5313799 h 5657673"/>
              <a:gd name="connsiteX43" fmla="*/ 6036 w 2632868"/>
              <a:gd name="connsiteY43" fmla="*/ 392971 h 5657673"/>
              <a:gd name="connsiteX44" fmla="*/ 261587 w 2632868"/>
              <a:gd name="connsiteY44" fmla="*/ 2844 h 5657673"/>
              <a:gd name="connsiteX45" fmla="*/ 263600 w 2632868"/>
              <a:gd name="connsiteY45" fmla="*/ 2844 h 5657673"/>
              <a:gd name="connsiteX46" fmla="*/ 462809 w 2632868"/>
              <a:gd name="connsiteY46" fmla="*/ 2844 h 5657673"/>
              <a:gd name="connsiteX47" fmla="*/ 504814 w 2632868"/>
              <a:gd name="connsiteY47" fmla="*/ 330 h 56576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2632868" h="5657673">
                <a:moveTo>
                  <a:pt x="504814" y="330"/>
                </a:moveTo>
                <a:cubicBezTo>
                  <a:pt x="517642" y="-172"/>
                  <a:pt x="529212" y="-172"/>
                  <a:pt x="539273" y="833"/>
                </a:cubicBezTo>
                <a:cubicBezTo>
                  <a:pt x="591590" y="833"/>
                  <a:pt x="611712" y="12899"/>
                  <a:pt x="607688" y="85294"/>
                </a:cubicBezTo>
                <a:cubicBezTo>
                  <a:pt x="603664" y="141600"/>
                  <a:pt x="641896" y="175787"/>
                  <a:pt x="680128" y="193886"/>
                </a:cubicBezTo>
                <a:cubicBezTo>
                  <a:pt x="710311" y="207962"/>
                  <a:pt x="738482" y="211984"/>
                  <a:pt x="748543" y="211984"/>
                </a:cubicBezTo>
                <a:cubicBezTo>
                  <a:pt x="756592" y="209973"/>
                  <a:pt x="827019" y="209973"/>
                  <a:pt x="911532" y="209973"/>
                </a:cubicBezTo>
                <a:cubicBezTo>
                  <a:pt x="1042326" y="209973"/>
                  <a:pt x="1215376" y="209973"/>
                  <a:pt x="1315987" y="209973"/>
                </a:cubicBezTo>
                <a:cubicBezTo>
                  <a:pt x="1416598" y="209973"/>
                  <a:pt x="1591660" y="209973"/>
                  <a:pt x="1720442" y="209973"/>
                </a:cubicBezTo>
                <a:cubicBezTo>
                  <a:pt x="1806967" y="209973"/>
                  <a:pt x="1875382" y="209973"/>
                  <a:pt x="1885443" y="211984"/>
                </a:cubicBezTo>
                <a:cubicBezTo>
                  <a:pt x="1895504" y="211984"/>
                  <a:pt x="1923675" y="207962"/>
                  <a:pt x="1951846" y="193886"/>
                </a:cubicBezTo>
                <a:cubicBezTo>
                  <a:pt x="1990078" y="175787"/>
                  <a:pt x="2028310" y="141600"/>
                  <a:pt x="2026298" y="85294"/>
                </a:cubicBezTo>
                <a:cubicBezTo>
                  <a:pt x="2022274" y="12899"/>
                  <a:pt x="2042396" y="833"/>
                  <a:pt x="2094713" y="833"/>
                </a:cubicBezTo>
                <a:cubicBezTo>
                  <a:pt x="2114835" y="-1178"/>
                  <a:pt x="2140994" y="833"/>
                  <a:pt x="2171177" y="2844"/>
                </a:cubicBezTo>
                <a:cubicBezTo>
                  <a:pt x="2281849" y="2844"/>
                  <a:pt x="2370386" y="2844"/>
                  <a:pt x="2370386" y="2844"/>
                </a:cubicBezTo>
                <a:cubicBezTo>
                  <a:pt x="2388496" y="2844"/>
                  <a:pt x="2660145" y="8877"/>
                  <a:pt x="2627950" y="392971"/>
                </a:cubicBezTo>
                <a:cubicBezTo>
                  <a:pt x="2627950" y="392971"/>
                  <a:pt x="2627950" y="392971"/>
                  <a:pt x="2629962" y="5313799"/>
                </a:cubicBezTo>
                <a:cubicBezTo>
                  <a:pt x="2629962" y="5313799"/>
                  <a:pt x="2629962" y="5315809"/>
                  <a:pt x="2631974" y="5321842"/>
                </a:cubicBezTo>
                <a:cubicBezTo>
                  <a:pt x="2631974" y="5323853"/>
                  <a:pt x="2631974" y="5325864"/>
                  <a:pt x="2631974" y="5327875"/>
                </a:cubicBezTo>
                <a:cubicBezTo>
                  <a:pt x="2631974" y="5335919"/>
                  <a:pt x="2633986" y="5352007"/>
                  <a:pt x="2631974" y="5368095"/>
                </a:cubicBezTo>
                <a:cubicBezTo>
                  <a:pt x="2631974" y="5372116"/>
                  <a:pt x="2631974" y="5376138"/>
                  <a:pt x="2631974" y="5380160"/>
                </a:cubicBezTo>
                <a:cubicBezTo>
                  <a:pt x="2631974" y="5384182"/>
                  <a:pt x="2631974" y="5388204"/>
                  <a:pt x="2631974" y="5394237"/>
                </a:cubicBezTo>
                <a:cubicBezTo>
                  <a:pt x="2629962" y="5398259"/>
                  <a:pt x="2629962" y="5402281"/>
                  <a:pt x="2629962" y="5406303"/>
                </a:cubicBezTo>
                <a:cubicBezTo>
                  <a:pt x="2629962" y="5408314"/>
                  <a:pt x="2627950" y="5412336"/>
                  <a:pt x="2627950" y="5414347"/>
                </a:cubicBezTo>
                <a:cubicBezTo>
                  <a:pt x="2625938" y="5422391"/>
                  <a:pt x="2623925" y="5432445"/>
                  <a:pt x="2621913" y="5442500"/>
                </a:cubicBezTo>
                <a:cubicBezTo>
                  <a:pt x="2621913" y="5444511"/>
                  <a:pt x="2619901" y="5448533"/>
                  <a:pt x="2619901" y="5450544"/>
                </a:cubicBezTo>
                <a:cubicBezTo>
                  <a:pt x="2613864" y="5470654"/>
                  <a:pt x="2605815" y="5490763"/>
                  <a:pt x="2593742" y="5510873"/>
                </a:cubicBezTo>
                <a:cubicBezTo>
                  <a:pt x="2587705" y="5520928"/>
                  <a:pt x="2581669" y="5530983"/>
                  <a:pt x="2573620" y="5541037"/>
                </a:cubicBezTo>
                <a:cubicBezTo>
                  <a:pt x="2529351" y="5597344"/>
                  <a:pt x="2454899" y="5645607"/>
                  <a:pt x="2326118" y="5657673"/>
                </a:cubicBezTo>
                <a:cubicBezTo>
                  <a:pt x="2326118" y="5657673"/>
                  <a:pt x="2326118" y="5657673"/>
                  <a:pt x="1869345" y="5657673"/>
                </a:cubicBezTo>
                <a:cubicBezTo>
                  <a:pt x="1869345" y="5657673"/>
                  <a:pt x="1869345" y="5657673"/>
                  <a:pt x="764641" y="5657673"/>
                </a:cubicBezTo>
                <a:cubicBezTo>
                  <a:pt x="764641" y="5657673"/>
                  <a:pt x="764641" y="5657673"/>
                  <a:pt x="305856" y="5657673"/>
                </a:cubicBezTo>
                <a:cubicBezTo>
                  <a:pt x="179087" y="5645607"/>
                  <a:pt x="102623" y="5597344"/>
                  <a:pt x="58354" y="5541037"/>
                </a:cubicBezTo>
                <a:cubicBezTo>
                  <a:pt x="52317" y="5530983"/>
                  <a:pt x="44268" y="5520928"/>
                  <a:pt x="38232" y="5510873"/>
                </a:cubicBezTo>
                <a:cubicBezTo>
                  <a:pt x="28171" y="5490763"/>
                  <a:pt x="18110" y="5470654"/>
                  <a:pt x="14085" y="5450544"/>
                </a:cubicBezTo>
                <a:cubicBezTo>
                  <a:pt x="12073" y="5448533"/>
                  <a:pt x="12073" y="5444511"/>
                  <a:pt x="12073" y="5442500"/>
                </a:cubicBezTo>
                <a:cubicBezTo>
                  <a:pt x="8049" y="5432445"/>
                  <a:pt x="6036" y="5422391"/>
                  <a:pt x="4024" y="5414347"/>
                </a:cubicBezTo>
                <a:cubicBezTo>
                  <a:pt x="4024" y="5412336"/>
                  <a:pt x="4024" y="5408314"/>
                  <a:pt x="4024" y="5406303"/>
                </a:cubicBezTo>
                <a:cubicBezTo>
                  <a:pt x="4024" y="5402281"/>
                  <a:pt x="2012" y="5398259"/>
                  <a:pt x="2012" y="5394237"/>
                </a:cubicBezTo>
                <a:cubicBezTo>
                  <a:pt x="2012" y="5388204"/>
                  <a:pt x="2012" y="5384182"/>
                  <a:pt x="2012" y="5380160"/>
                </a:cubicBezTo>
                <a:cubicBezTo>
                  <a:pt x="0" y="5372116"/>
                  <a:pt x="0" y="5364073"/>
                  <a:pt x="0" y="5358040"/>
                </a:cubicBezTo>
                <a:cubicBezTo>
                  <a:pt x="0" y="5345974"/>
                  <a:pt x="0" y="5333908"/>
                  <a:pt x="2012" y="5327875"/>
                </a:cubicBezTo>
                <a:cubicBezTo>
                  <a:pt x="2012" y="5325864"/>
                  <a:pt x="2012" y="5323853"/>
                  <a:pt x="2012" y="5321842"/>
                </a:cubicBezTo>
                <a:cubicBezTo>
                  <a:pt x="2012" y="5315809"/>
                  <a:pt x="4024" y="5313799"/>
                  <a:pt x="4024" y="5313799"/>
                </a:cubicBezTo>
                <a:cubicBezTo>
                  <a:pt x="4024" y="5313799"/>
                  <a:pt x="4024" y="5313799"/>
                  <a:pt x="6036" y="392971"/>
                </a:cubicBezTo>
                <a:cubicBezTo>
                  <a:pt x="-26159" y="8877"/>
                  <a:pt x="245490" y="2844"/>
                  <a:pt x="261587" y="2844"/>
                </a:cubicBezTo>
                <a:cubicBezTo>
                  <a:pt x="263600" y="2844"/>
                  <a:pt x="263600" y="2844"/>
                  <a:pt x="263600" y="2844"/>
                </a:cubicBezTo>
                <a:cubicBezTo>
                  <a:pt x="263600" y="2844"/>
                  <a:pt x="352137" y="2844"/>
                  <a:pt x="462809" y="2844"/>
                </a:cubicBezTo>
                <a:cubicBezTo>
                  <a:pt x="477901" y="1839"/>
                  <a:pt x="491986" y="833"/>
                  <a:pt x="504814" y="330"/>
                </a:cubicBezTo>
                <a:close/>
              </a:path>
            </a:pathLst>
          </a:custGeom>
          <a:solidFill>
            <a:schemeClr val="bg1">
              <a:lumMod val="95000"/>
            </a:schemeClr>
          </a:solidFill>
        </p:spPr>
        <p:txBody>
          <a:bodyPr wrap="square">
            <a:noAutofit/>
          </a:bodyPr>
          <a:lstStyle>
            <a:lvl1pPr>
              <a:defRPr sz="800"/>
            </a:lvl1pPr>
          </a:lstStyle>
          <a:p>
            <a:endParaRPr lang="en-US"/>
          </a:p>
        </p:txBody>
      </p:sp>
    </p:spTree>
    <p:extLst>
      <p:ext uri="{BB962C8B-B14F-4D97-AF65-F5344CB8AC3E}">
        <p14:creationId xmlns:p14="http://schemas.microsoft.com/office/powerpoint/2010/main" val="204094418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8_Custom Layout">
    <p:spTree>
      <p:nvGrpSpPr>
        <p:cNvPr id="1" name=""/>
        <p:cNvGrpSpPr/>
        <p:nvPr/>
      </p:nvGrpSpPr>
      <p:grpSpPr>
        <a:xfrm>
          <a:off x="0" y="0"/>
          <a:ext cx="0" cy="0"/>
          <a:chOff x="0" y="0"/>
          <a:chExt cx="0" cy="0"/>
        </a:xfrm>
      </p:grpSpPr>
      <p:sp>
        <p:nvSpPr>
          <p:cNvPr id="10" name="Picture Placeholder 8">
            <a:extLst>
              <a:ext uri="{FF2B5EF4-FFF2-40B4-BE49-F238E27FC236}">
                <a16:creationId xmlns:a16="http://schemas.microsoft.com/office/drawing/2014/main" id="{1196A9DB-9A1B-4CF6-8CEE-6B5388A19F3B}"/>
              </a:ext>
            </a:extLst>
          </p:cNvPr>
          <p:cNvSpPr>
            <a:spLocks noGrp="1"/>
          </p:cNvSpPr>
          <p:nvPr>
            <p:ph type="pic" sz="quarter" idx="10"/>
          </p:nvPr>
        </p:nvSpPr>
        <p:spPr>
          <a:xfrm>
            <a:off x="6211643" y="1947333"/>
            <a:ext cx="2438399" cy="3742267"/>
          </a:xfrm>
          <a:solidFill>
            <a:schemeClr val="bg1">
              <a:lumMod val="95000"/>
            </a:schemeClr>
          </a:solidFill>
        </p:spPr>
        <p:txBody>
          <a:bodyPr/>
          <a:lstStyle/>
          <a:p>
            <a:endParaRPr lang="en-US"/>
          </a:p>
        </p:txBody>
      </p:sp>
      <p:sp>
        <p:nvSpPr>
          <p:cNvPr id="11" name="Picture Placeholder 8">
            <a:extLst>
              <a:ext uri="{FF2B5EF4-FFF2-40B4-BE49-F238E27FC236}">
                <a16:creationId xmlns:a16="http://schemas.microsoft.com/office/drawing/2014/main" id="{7AB17E8E-E410-45E7-A724-D761EE808024}"/>
              </a:ext>
            </a:extLst>
          </p:cNvPr>
          <p:cNvSpPr>
            <a:spLocks noGrp="1"/>
          </p:cNvSpPr>
          <p:nvPr>
            <p:ph type="pic" sz="quarter" idx="11"/>
          </p:nvPr>
        </p:nvSpPr>
        <p:spPr>
          <a:xfrm>
            <a:off x="8617528" y="1947333"/>
            <a:ext cx="2126398" cy="3742267"/>
          </a:xfrm>
          <a:solidFill>
            <a:schemeClr val="bg1">
              <a:lumMod val="85000"/>
            </a:schemeClr>
          </a:solidFill>
        </p:spPr>
        <p:txBody>
          <a:bodyPr/>
          <a:lstStyle/>
          <a:p>
            <a:endParaRPr lang="en-US"/>
          </a:p>
        </p:txBody>
      </p:sp>
      <p:sp>
        <p:nvSpPr>
          <p:cNvPr id="12" name="Text Placeholder 9">
            <a:extLst>
              <a:ext uri="{FF2B5EF4-FFF2-40B4-BE49-F238E27FC236}">
                <a16:creationId xmlns:a16="http://schemas.microsoft.com/office/drawing/2014/main" id="{78024DB0-2855-48E5-9650-787ADAF1899D}"/>
              </a:ext>
            </a:extLst>
          </p:cNvPr>
          <p:cNvSpPr>
            <a:spLocks noGrp="1"/>
          </p:cNvSpPr>
          <p:nvPr>
            <p:ph type="body" sz="quarter" idx="12" hasCustomPrompt="1"/>
          </p:nvPr>
        </p:nvSpPr>
        <p:spPr>
          <a:xfrm>
            <a:off x="457200" y="616795"/>
            <a:ext cx="6184900" cy="830997"/>
          </a:xfrm>
        </p:spPr>
        <p:txBody>
          <a:bodyPr anchor="ctr">
            <a:normAutofit/>
          </a:bodyPr>
          <a:lstStyle>
            <a:lvl1pPr marL="0" indent="0">
              <a:buNone/>
              <a:defRPr sz="4800">
                <a:latin typeface="+mj-lt"/>
              </a:defRPr>
            </a:lvl1pPr>
          </a:lstStyle>
          <a:p>
            <a:pPr lvl="0"/>
            <a:r>
              <a:rPr lang="en-US" dirty="0"/>
              <a:t>Title Here</a:t>
            </a:r>
          </a:p>
        </p:txBody>
      </p:sp>
      <p:sp>
        <p:nvSpPr>
          <p:cNvPr id="13" name="Text Placeholder 9">
            <a:extLst>
              <a:ext uri="{FF2B5EF4-FFF2-40B4-BE49-F238E27FC236}">
                <a16:creationId xmlns:a16="http://schemas.microsoft.com/office/drawing/2014/main" id="{64F29A63-CAD6-4A62-9BB4-C74D6B6056DB}"/>
              </a:ext>
            </a:extLst>
          </p:cNvPr>
          <p:cNvSpPr>
            <a:spLocks noGrp="1"/>
          </p:cNvSpPr>
          <p:nvPr>
            <p:ph type="body" sz="quarter" idx="13" hasCustomPrompt="1"/>
          </p:nvPr>
        </p:nvSpPr>
        <p:spPr>
          <a:xfrm>
            <a:off x="457200" y="351566"/>
            <a:ext cx="3770312" cy="239404"/>
          </a:xfrm>
        </p:spPr>
        <p:txBody>
          <a:bodyPr anchor="ctr">
            <a:normAutofit/>
          </a:bodyPr>
          <a:lstStyle>
            <a:lvl1pPr marL="0" indent="0">
              <a:buNone/>
              <a:defRPr sz="1100">
                <a:latin typeface="+mn-lt"/>
              </a:defRPr>
            </a:lvl1pPr>
          </a:lstStyle>
          <a:p>
            <a:pPr lvl="0"/>
            <a:r>
              <a:rPr lang="en-US" dirty="0"/>
              <a:t>Subtitle Here</a:t>
            </a:r>
          </a:p>
        </p:txBody>
      </p:sp>
      <p:sp>
        <p:nvSpPr>
          <p:cNvPr id="14" name="Slide Number Placeholder 5">
            <a:extLst>
              <a:ext uri="{FF2B5EF4-FFF2-40B4-BE49-F238E27FC236}">
                <a16:creationId xmlns:a16="http://schemas.microsoft.com/office/drawing/2014/main" id="{58E914C8-3AAF-4243-857D-84326C688DEE}"/>
              </a:ext>
            </a:extLst>
          </p:cNvPr>
          <p:cNvSpPr txBox="1">
            <a:spLocks/>
          </p:cNvSpPr>
          <p:nvPr userDrawn="1"/>
        </p:nvSpPr>
        <p:spPr>
          <a:xfrm>
            <a:off x="11323879" y="6092155"/>
            <a:ext cx="554668" cy="377849"/>
          </a:xfrm>
          <a:prstGeom prst="rect">
            <a:avLst/>
          </a:prstGeom>
        </p:spPr>
        <p:txBody>
          <a:bodyPr vert="horz" lIns="91440" tIns="45720" rIns="91440" bIns="45720" rtlCol="0" anchor="ctr"/>
          <a:lstStyle>
            <a:defPPr>
              <a:defRPr lang="id-ID"/>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696CAF5E-82FD-46C1-8113-274199A6E6F4}" type="slidenum">
              <a:rPr lang="id-ID" b="0" smtClean="0">
                <a:solidFill>
                  <a:schemeClr val="tx1"/>
                </a:solidFill>
                <a:latin typeface="+mj-lt"/>
              </a:rPr>
              <a:pPr algn="ctr"/>
              <a:t>‹#›</a:t>
            </a:fld>
            <a:endParaRPr lang="id-ID" b="0" dirty="0">
              <a:solidFill>
                <a:schemeClr val="tx1"/>
              </a:solidFill>
              <a:latin typeface="+mj-lt"/>
            </a:endParaRPr>
          </a:p>
        </p:txBody>
      </p:sp>
    </p:spTree>
    <p:extLst>
      <p:ext uri="{BB962C8B-B14F-4D97-AF65-F5344CB8AC3E}">
        <p14:creationId xmlns:p14="http://schemas.microsoft.com/office/powerpoint/2010/main" val="403038414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6_Custom Layout">
    <p:spTree>
      <p:nvGrpSpPr>
        <p:cNvPr id="1" name=""/>
        <p:cNvGrpSpPr/>
        <p:nvPr/>
      </p:nvGrpSpPr>
      <p:grpSpPr>
        <a:xfrm>
          <a:off x="0" y="0"/>
          <a:ext cx="0" cy="0"/>
          <a:chOff x="0" y="0"/>
          <a:chExt cx="0" cy="0"/>
        </a:xfrm>
      </p:grpSpPr>
      <p:sp>
        <p:nvSpPr>
          <p:cNvPr id="10" name="Text Placeholder 9">
            <a:extLst>
              <a:ext uri="{FF2B5EF4-FFF2-40B4-BE49-F238E27FC236}">
                <a16:creationId xmlns:a16="http://schemas.microsoft.com/office/drawing/2014/main" id="{C5167A0B-4E04-4436-8DC8-BA80BF5CB9D8}"/>
              </a:ext>
            </a:extLst>
          </p:cNvPr>
          <p:cNvSpPr>
            <a:spLocks noGrp="1"/>
          </p:cNvSpPr>
          <p:nvPr>
            <p:ph type="body" sz="quarter" idx="11" hasCustomPrompt="1"/>
          </p:nvPr>
        </p:nvSpPr>
        <p:spPr>
          <a:xfrm>
            <a:off x="457200" y="616795"/>
            <a:ext cx="6184900" cy="830997"/>
          </a:xfrm>
        </p:spPr>
        <p:txBody>
          <a:bodyPr anchor="ctr">
            <a:normAutofit/>
          </a:bodyPr>
          <a:lstStyle>
            <a:lvl1pPr marL="0" indent="0">
              <a:buNone/>
              <a:defRPr sz="4800">
                <a:latin typeface="+mj-lt"/>
              </a:defRPr>
            </a:lvl1pPr>
          </a:lstStyle>
          <a:p>
            <a:pPr lvl="0"/>
            <a:r>
              <a:rPr lang="en-US" dirty="0"/>
              <a:t>Title Here</a:t>
            </a:r>
          </a:p>
        </p:txBody>
      </p:sp>
      <p:sp>
        <p:nvSpPr>
          <p:cNvPr id="11" name="Text Placeholder 9">
            <a:extLst>
              <a:ext uri="{FF2B5EF4-FFF2-40B4-BE49-F238E27FC236}">
                <a16:creationId xmlns:a16="http://schemas.microsoft.com/office/drawing/2014/main" id="{ACD4E04E-CE20-4BA6-87B9-912BB2DCE145}"/>
              </a:ext>
            </a:extLst>
          </p:cNvPr>
          <p:cNvSpPr>
            <a:spLocks noGrp="1"/>
          </p:cNvSpPr>
          <p:nvPr>
            <p:ph type="body" sz="quarter" idx="12" hasCustomPrompt="1"/>
          </p:nvPr>
        </p:nvSpPr>
        <p:spPr>
          <a:xfrm>
            <a:off x="457200" y="351566"/>
            <a:ext cx="3770312" cy="239404"/>
          </a:xfrm>
        </p:spPr>
        <p:txBody>
          <a:bodyPr anchor="ctr">
            <a:normAutofit/>
          </a:bodyPr>
          <a:lstStyle>
            <a:lvl1pPr marL="0" indent="0">
              <a:buNone/>
              <a:defRPr sz="1100">
                <a:latin typeface="+mn-lt"/>
              </a:defRPr>
            </a:lvl1pPr>
          </a:lstStyle>
          <a:p>
            <a:pPr lvl="0"/>
            <a:r>
              <a:rPr lang="en-US" dirty="0"/>
              <a:t>Subtitle Here</a:t>
            </a:r>
          </a:p>
        </p:txBody>
      </p:sp>
      <p:sp>
        <p:nvSpPr>
          <p:cNvPr id="12" name="Slide Number Placeholder 5">
            <a:extLst>
              <a:ext uri="{FF2B5EF4-FFF2-40B4-BE49-F238E27FC236}">
                <a16:creationId xmlns:a16="http://schemas.microsoft.com/office/drawing/2014/main" id="{B7462799-9460-4FE0-9B64-2DCC43132DDC}"/>
              </a:ext>
            </a:extLst>
          </p:cNvPr>
          <p:cNvSpPr txBox="1">
            <a:spLocks/>
          </p:cNvSpPr>
          <p:nvPr userDrawn="1"/>
        </p:nvSpPr>
        <p:spPr>
          <a:xfrm>
            <a:off x="11323879" y="6092155"/>
            <a:ext cx="554668" cy="377849"/>
          </a:xfrm>
          <a:prstGeom prst="rect">
            <a:avLst/>
          </a:prstGeom>
        </p:spPr>
        <p:txBody>
          <a:bodyPr vert="horz" lIns="91440" tIns="45720" rIns="91440" bIns="45720" rtlCol="0" anchor="ctr"/>
          <a:lstStyle>
            <a:defPPr>
              <a:defRPr lang="id-ID"/>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696CAF5E-82FD-46C1-8113-274199A6E6F4}" type="slidenum">
              <a:rPr lang="id-ID" b="0" smtClean="0">
                <a:solidFill>
                  <a:schemeClr val="tx1"/>
                </a:solidFill>
                <a:latin typeface="+mj-lt"/>
              </a:rPr>
              <a:pPr algn="ctr"/>
              <a:t>‹#›</a:t>
            </a:fld>
            <a:endParaRPr lang="id-ID" b="0" dirty="0">
              <a:solidFill>
                <a:schemeClr val="tx1"/>
              </a:solidFill>
              <a:latin typeface="+mj-lt"/>
            </a:endParaRPr>
          </a:p>
        </p:txBody>
      </p:sp>
      <p:sp>
        <p:nvSpPr>
          <p:cNvPr id="16" name="Picture Placeholder 14">
            <a:extLst>
              <a:ext uri="{FF2B5EF4-FFF2-40B4-BE49-F238E27FC236}">
                <a16:creationId xmlns:a16="http://schemas.microsoft.com/office/drawing/2014/main" id="{DAC2CA53-A619-47C1-9A43-47B10FBBD20A}"/>
              </a:ext>
            </a:extLst>
          </p:cNvPr>
          <p:cNvSpPr>
            <a:spLocks noGrp="1"/>
          </p:cNvSpPr>
          <p:nvPr>
            <p:ph type="pic" sz="quarter" idx="13"/>
          </p:nvPr>
        </p:nvSpPr>
        <p:spPr>
          <a:xfrm>
            <a:off x="2822062" y="1903420"/>
            <a:ext cx="6547876" cy="3621080"/>
          </a:xfrm>
          <a:solidFill>
            <a:schemeClr val="bg1">
              <a:lumMod val="95000"/>
            </a:schemeClr>
          </a:solidFill>
        </p:spPr>
        <p:txBody>
          <a:bodyPr/>
          <a:lstStyle/>
          <a:p>
            <a:endParaRPr lang="en-US"/>
          </a:p>
        </p:txBody>
      </p:sp>
      <p:sp>
        <p:nvSpPr>
          <p:cNvPr id="9" name="Picture Placeholder 8">
            <a:extLst>
              <a:ext uri="{FF2B5EF4-FFF2-40B4-BE49-F238E27FC236}">
                <a16:creationId xmlns:a16="http://schemas.microsoft.com/office/drawing/2014/main" id="{4F621541-6975-4A27-AD7A-DD449A700533}"/>
              </a:ext>
            </a:extLst>
          </p:cNvPr>
          <p:cNvSpPr>
            <a:spLocks noGrp="1"/>
          </p:cNvSpPr>
          <p:nvPr>
            <p:ph type="pic" sz="quarter" idx="10"/>
          </p:nvPr>
        </p:nvSpPr>
        <p:spPr>
          <a:xfrm>
            <a:off x="5549900" y="4896260"/>
            <a:ext cx="1092200" cy="1092200"/>
          </a:xfrm>
          <a:prstGeom prst="ellipse">
            <a:avLst/>
          </a:prstGeom>
          <a:solidFill>
            <a:schemeClr val="bg1">
              <a:lumMod val="85000"/>
            </a:schemeClr>
          </a:solidFill>
        </p:spPr>
        <p:txBody>
          <a:bodyPr wrap="square">
            <a:noAutofit/>
          </a:bodyPr>
          <a:lstStyle>
            <a:lvl1pPr>
              <a:defRPr sz="800"/>
            </a:lvl1pPr>
          </a:lstStyle>
          <a:p>
            <a:endParaRPr lang="en-US"/>
          </a:p>
        </p:txBody>
      </p:sp>
    </p:spTree>
    <p:extLst>
      <p:ext uri="{BB962C8B-B14F-4D97-AF65-F5344CB8AC3E}">
        <p14:creationId xmlns:p14="http://schemas.microsoft.com/office/powerpoint/2010/main" val="303181669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
        <p:nvSpPr>
          <p:cNvPr id="9" name="Picture Placeholder 7">
            <a:extLst>
              <a:ext uri="{FF2B5EF4-FFF2-40B4-BE49-F238E27FC236}">
                <a16:creationId xmlns:a16="http://schemas.microsoft.com/office/drawing/2014/main" id="{7EFB8CED-9A8C-40E7-BC7B-D2770B13410D}"/>
              </a:ext>
            </a:extLst>
          </p:cNvPr>
          <p:cNvSpPr>
            <a:spLocks noGrp="1"/>
          </p:cNvSpPr>
          <p:nvPr>
            <p:ph type="pic" sz="quarter" idx="10"/>
          </p:nvPr>
        </p:nvSpPr>
        <p:spPr>
          <a:xfrm>
            <a:off x="5313107" y="0"/>
            <a:ext cx="6878893" cy="6858000"/>
          </a:xfrm>
          <a:solidFill>
            <a:schemeClr val="bg1">
              <a:lumMod val="95000"/>
            </a:schemeClr>
          </a:solidFill>
        </p:spPr>
        <p:txBody>
          <a:bodyPr>
            <a:normAutofit/>
          </a:bodyPr>
          <a:lstStyle>
            <a:lvl1pPr>
              <a:defRPr sz="800"/>
            </a:lvl1pPr>
          </a:lstStyle>
          <a:p>
            <a:endParaRPr lang="en-US"/>
          </a:p>
        </p:txBody>
      </p:sp>
      <p:sp>
        <p:nvSpPr>
          <p:cNvPr id="10" name="Text Placeholder 9">
            <a:extLst>
              <a:ext uri="{FF2B5EF4-FFF2-40B4-BE49-F238E27FC236}">
                <a16:creationId xmlns:a16="http://schemas.microsoft.com/office/drawing/2014/main" id="{5700DCD2-E494-4578-BDAB-564FFAD1FA81}"/>
              </a:ext>
            </a:extLst>
          </p:cNvPr>
          <p:cNvSpPr>
            <a:spLocks noGrp="1"/>
          </p:cNvSpPr>
          <p:nvPr>
            <p:ph type="body" sz="quarter" idx="11" hasCustomPrompt="1"/>
          </p:nvPr>
        </p:nvSpPr>
        <p:spPr>
          <a:xfrm>
            <a:off x="457200" y="616795"/>
            <a:ext cx="6184900" cy="830997"/>
          </a:xfrm>
        </p:spPr>
        <p:txBody>
          <a:bodyPr anchor="ctr">
            <a:normAutofit/>
          </a:bodyPr>
          <a:lstStyle>
            <a:lvl1pPr marL="0" indent="0">
              <a:buNone/>
              <a:defRPr sz="4800">
                <a:latin typeface="+mj-lt"/>
              </a:defRPr>
            </a:lvl1pPr>
          </a:lstStyle>
          <a:p>
            <a:pPr lvl="0"/>
            <a:r>
              <a:rPr lang="en-US" dirty="0"/>
              <a:t>Title Here</a:t>
            </a:r>
          </a:p>
        </p:txBody>
      </p:sp>
      <p:sp>
        <p:nvSpPr>
          <p:cNvPr id="11" name="Text Placeholder 9">
            <a:extLst>
              <a:ext uri="{FF2B5EF4-FFF2-40B4-BE49-F238E27FC236}">
                <a16:creationId xmlns:a16="http://schemas.microsoft.com/office/drawing/2014/main" id="{2A6979E2-F95B-4306-823C-8698D754EA42}"/>
              </a:ext>
            </a:extLst>
          </p:cNvPr>
          <p:cNvSpPr>
            <a:spLocks noGrp="1"/>
          </p:cNvSpPr>
          <p:nvPr>
            <p:ph type="body" sz="quarter" idx="12" hasCustomPrompt="1"/>
          </p:nvPr>
        </p:nvSpPr>
        <p:spPr>
          <a:xfrm>
            <a:off x="457200" y="351566"/>
            <a:ext cx="3770312" cy="239404"/>
          </a:xfrm>
        </p:spPr>
        <p:txBody>
          <a:bodyPr anchor="ctr">
            <a:normAutofit/>
          </a:bodyPr>
          <a:lstStyle>
            <a:lvl1pPr marL="0" indent="0">
              <a:buNone/>
              <a:defRPr sz="1100">
                <a:latin typeface="+mn-lt"/>
              </a:defRPr>
            </a:lvl1pPr>
          </a:lstStyle>
          <a:p>
            <a:pPr lvl="0"/>
            <a:r>
              <a:rPr lang="en-US" dirty="0"/>
              <a:t>Subtitle Here</a:t>
            </a:r>
          </a:p>
        </p:txBody>
      </p:sp>
    </p:spTree>
    <p:extLst>
      <p:ext uri="{BB962C8B-B14F-4D97-AF65-F5344CB8AC3E}">
        <p14:creationId xmlns:p14="http://schemas.microsoft.com/office/powerpoint/2010/main" val="82248757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4_Custom Layout">
    <p:spTree>
      <p:nvGrpSpPr>
        <p:cNvPr id="1" name=""/>
        <p:cNvGrpSpPr/>
        <p:nvPr/>
      </p:nvGrpSpPr>
      <p:grpSpPr>
        <a:xfrm>
          <a:off x="0" y="0"/>
          <a:ext cx="0" cy="0"/>
          <a:chOff x="0" y="0"/>
          <a:chExt cx="0" cy="0"/>
        </a:xfrm>
      </p:grpSpPr>
      <p:sp>
        <p:nvSpPr>
          <p:cNvPr id="9" name="Picture Placeholder 8">
            <a:extLst>
              <a:ext uri="{FF2B5EF4-FFF2-40B4-BE49-F238E27FC236}">
                <a16:creationId xmlns:a16="http://schemas.microsoft.com/office/drawing/2014/main" id="{77E68717-C650-4A31-8C8F-27055844051C}"/>
              </a:ext>
            </a:extLst>
          </p:cNvPr>
          <p:cNvSpPr>
            <a:spLocks noGrp="1"/>
          </p:cNvSpPr>
          <p:nvPr>
            <p:ph type="pic" sz="quarter" idx="10"/>
          </p:nvPr>
        </p:nvSpPr>
        <p:spPr>
          <a:xfrm>
            <a:off x="1201004" y="2317272"/>
            <a:ext cx="3026509" cy="2223456"/>
          </a:xfrm>
          <a:custGeom>
            <a:avLst/>
            <a:gdLst>
              <a:gd name="connsiteX0" fmla="*/ 0 w 3026509"/>
              <a:gd name="connsiteY0" fmla="*/ 0 h 2223456"/>
              <a:gd name="connsiteX1" fmla="*/ 3026509 w 3026509"/>
              <a:gd name="connsiteY1" fmla="*/ 0 h 2223456"/>
              <a:gd name="connsiteX2" fmla="*/ 3026509 w 3026509"/>
              <a:gd name="connsiteY2" fmla="*/ 2223456 h 2223456"/>
              <a:gd name="connsiteX3" fmla="*/ 0 w 3026509"/>
              <a:gd name="connsiteY3" fmla="*/ 2223456 h 2223456"/>
            </a:gdLst>
            <a:ahLst/>
            <a:cxnLst>
              <a:cxn ang="0">
                <a:pos x="connsiteX0" y="connsiteY0"/>
              </a:cxn>
              <a:cxn ang="0">
                <a:pos x="connsiteX1" y="connsiteY1"/>
              </a:cxn>
              <a:cxn ang="0">
                <a:pos x="connsiteX2" y="connsiteY2"/>
              </a:cxn>
              <a:cxn ang="0">
                <a:pos x="connsiteX3" y="connsiteY3"/>
              </a:cxn>
            </a:cxnLst>
            <a:rect l="l" t="t" r="r" b="b"/>
            <a:pathLst>
              <a:path w="3026509" h="2223456">
                <a:moveTo>
                  <a:pt x="0" y="0"/>
                </a:moveTo>
                <a:lnTo>
                  <a:pt x="3026509" y="0"/>
                </a:lnTo>
                <a:lnTo>
                  <a:pt x="3026509" y="2223456"/>
                </a:lnTo>
                <a:lnTo>
                  <a:pt x="0" y="2223456"/>
                </a:lnTo>
                <a:close/>
              </a:path>
            </a:pathLst>
          </a:custGeom>
          <a:solidFill>
            <a:schemeClr val="bg1">
              <a:lumMod val="95000"/>
            </a:schemeClr>
          </a:solidFill>
        </p:spPr>
        <p:txBody>
          <a:bodyPr wrap="square">
            <a:noAutofit/>
          </a:bodyPr>
          <a:lstStyle>
            <a:lvl1pPr>
              <a:defRPr sz="800"/>
            </a:lvl1pPr>
          </a:lstStyle>
          <a:p>
            <a:endParaRPr lang="en-US"/>
          </a:p>
        </p:txBody>
      </p:sp>
      <p:sp>
        <p:nvSpPr>
          <p:cNvPr id="10" name="Text Placeholder 9">
            <a:extLst>
              <a:ext uri="{FF2B5EF4-FFF2-40B4-BE49-F238E27FC236}">
                <a16:creationId xmlns:a16="http://schemas.microsoft.com/office/drawing/2014/main" id="{FCE6FDC9-22BB-47B6-AC60-FE5E02DBF3B4}"/>
              </a:ext>
            </a:extLst>
          </p:cNvPr>
          <p:cNvSpPr>
            <a:spLocks noGrp="1"/>
          </p:cNvSpPr>
          <p:nvPr>
            <p:ph type="body" sz="quarter" idx="11" hasCustomPrompt="1"/>
          </p:nvPr>
        </p:nvSpPr>
        <p:spPr>
          <a:xfrm>
            <a:off x="457200" y="616795"/>
            <a:ext cx="6184900" cy="830997"/>
          </a:xfrm>
        </p:spPr>
        <p:txBody>
          <a:bodyPr anchor="ctr">
            <a:normAutofit/>
          </a:bodyPr>
          <a:lstStyle>
            <a:lvl1pPr marL="0" indent="0">
              <a:buNone/>
              <a:defRPr sz="4800">
                <a:latin typeface="+mj-lt"/>
              </a:defRPr>
            </a:lvl1pPr>
          </a:lstStyle>
          <a:p>
            <a:pPr lvl="0"/>
            <a:r>
              <a:rPr lang="en-US" dirty="0"/>
              <a:t>Title Here</a:t>
            </a:r>
          </a:p>
        </p:txBody>
      </p:sp>
      <p:sp>
        <p:nvSpPr>
          <p:cNvPr id="11" name="Text Placeholder 9">
            <a:extLst>
              <a:ext uri="{FF2B5EF4-FFF2-40B4-BE49-F238E27FC236}">
                <a16:creationId xmlns:a16="http://schemas.microsoft.com/office/drawing/2014/main" id="{07752C9A-A27A-49D6-BB90-C33B66AB3640}"/>
              </a:ext>
            </a:extLst>
          </p:cNvPr>
          <p:cNvSpPr>
            <a:spLocks noGrp="1"/>
          </p:cNvSpPr>
          <p:nvPr>
            <p:ph type="body" sz="quarter" idx="12" hasCustomPrompt="1"/>
          </p:nvPr>
        </p:nvSpPr>
        <p:spPr>
          <a:xfrm>
            <a:off x="457200" y="351566"/>
            <a:ext cx="3770312" cy="239404"/>
          </a:xfrm>
        </p:spPr>
        <p:txBody>
          <a:bodyPr anchor="ctr">
            <a:normAutofit/>
          </a:bodyPr>
          <a:lstStyle>
            <a:lvl1pPr marL="0" indent="0">
              <a:buNone/>
              <a:defRPr sz="1100">
                <a:latin typeface="+mn-lt"/>
              </a:defRPr>
            </a:lvl1pPr>
          </a:lstStyle>
          <a:p>
            <a:pPr lvl="0"/>
            <a:r>
              <a:rPr lang="en-US" dirty="0"/>
              <a:t>Subtitle Here</a:t>
            </a:r>
          </a:p>
        </p:txBody>
      </p:sp>
      <p:sp>
        <p:nvSpPr>
          <p:cNvPr id="12" name="Slide Number Placeholder 5">
            <a:extLst>
              <a:ext uri="{FF2B5EF4-FFF2-40B4-BE49-F238E27FC236}">
                <a16:creationId xmlns:a16="http://schemas.microsoft.com/office/drawing/2014/main" id="{FE3DD643-F6FB-40BE-B5C6-8C2156BC7A56}"/>
              </a:ext>
            </a:extLst>
          </p:cNvPr>
          <p:cNvSpPr txBox="1">
            <a:spLocks/>
          </p:cNvSpPr>
          <p:nvPr userDrawn="1"/>
        </p:nvSpPr>
        <p:spPr>
          <a:xfrm>
            <a:off x="11323879" y="6092155"/>
            <a:ext cx="554668" cy="377849"/>
          </a:xfrm>
          <a:prstGeom prst="rect">
            <a:avLst/>
          </a:prstGeom>
        </p:spPr>
        <p:txBody>
          <a:bodyPr vert="horz" lIns="91440" tIns="45720" rIns="91440" bIns="45720" rtlCol="0" anchor="ctr"/>
          <a:lstStyle>
            <a:defPPr>
              <a:defRPr lang="id-ID"/>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696CAF5E-82FD-46C1-8113-274199A6E6F4}" type="slidenum">
              <a:rPr lang="id-ID" b="0" smtClean="0">
                <a:solidFill>
                  <a:schemeClr val="tx1"/>
                </a:solidFill>
                <a:latin typeface="+mj-lt"/>
              </a:rPr>
              <a:pPr algn="ctr"/>
              <a:t>‹#›</a:t>
            </a:fld>
            <a:endParaRPr lang="id-ID" b="0" dirty="0">
              <a:solidFill>
                <a:schemeClr val="tx1"/>
              </a:solidFill>
              <a:latin typeface="+mj-lt"/>
            </a:endParaRPr>
          </a:p>
        </p:txBody>
      </p:sp>
    </p:spTree>
    <p:extLst>
      <p:ext uri="{BB962C8B-B14F-4D97-AF65-F5344CB8AC3E}">
        <p14:creationId xmlns:p14="http://schemas.microsoft.com/office/powerpoint/2010/main" val="97821048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5_Custom Layout">
    <p:spTree>
      <p:nvGrpSpPr>
        <p:cNvPr id="1" name=""/>
        <p:cNvGrpSpPr/>
        <p:nvPr/>
      </p:nvGrpSpPr>
      <p:grpSpPr>
        <a:xfrm>
          <a:off x="0" y="0"/>
          <a:ext cx="0" cy="0"/>
          <a:chOff x="0" y="0"/>
          <a:chExt cx="0" cy="0"/>
        </a:xfrm>
      </p:grpSpPr>
      <p:sp>
        <p:nvSpPr>
          <p:cNvPr id="12" name="Picture Placeholder 11">
            <a:extLst>
              <a:ext uri="{FF2B5EF4-FFF2-40B4-BE49-F238E27FC236}">
                <a16:creationId xmlns:a16="http://schemas.microsoft.com/office/drawing/2014/main" id="{BD4EDE94-D149-4A30-B628-E21116E630F8}"/>
              </a:ext>
            </a:extLst>
          </p:cNvPr>
          <p:cNvSpPr>
            <a:spLocks noGrp="1"/>
          </p:cNvSpPr>
          <p:nvPr>
            <p:ph type="pic" sz="quarter" idx="10"/>
          </p:nvPr>
        </p:nvSpPr>
        <p:spPr>
          <a:xfrm>
            <a:off x="1407729" y="1945333"/>
            <a:ext cx="1981208" cy="1981208"/>
          </a:xfrm>
          <a:custGeom>
            <a:avLst/>
            <a:gdLst>
              <a:gd name="connsiteX0" fmla="*/ 0 w 1981208"/>
              <a:gd name="connsiteY0" fmla="*/ 0 h 1981208"/>
              <a:gd name="connsiteX1" fmla="*/ 1981208 w 1981208"/>
              <a:gd name="connsiteY1" fmla="*/ 0 h 1981208"/>
              <a:gd name="connsiteX2" fmla="*/ 1981208 w 1981208"/>
              <a:gd name="connsiteY2" fmla="*/ 1981208 h 1981208"/>
              <a:gd name="connsiteX3" fmla="*/ 0 w 1981208"/>
              <a:gd name="connsiteY3" fmla="*/ 1981208 h 1981208"/>
            </a:gdLst>
            <a:ahLst/>
            <a:cxnLst>
              <a:cxn ang="0">
                <a:pos x="connsiteX0" y="connsiteY0"/>
              </a:cxn>
              <a:cxn ang="0">
                <a:pos x="connsiteX1" y="connsiteY1"/>
              </a:cxn>
              <a:cxn ang="0">
                <a:pos x="connsiteX2" y="connsiteY2"/>
              </a:cxn>
              <a:cxn ang="0">
                <a:pos x="connsiteX3" y="connsiteY3"/>
              </a:cxn>
            </a:cxnLst>
            <a:rect l="l" t="t" r="r" b="b"/>
            <a:pathLst>
              <a:path w="1981208" h="1981208">
                <a:moveTo>
                  <a:pt x="0" y="0"/>
                </a:moveTo>
                <a:lnTo>
                  <a:pt x="1981208" y="0"/>
                </a:lnTo>
                <a:lnTo>
                  <a:pt x="1981208" y="1981208"/>
                </a:lnTo>
                <a:lnTo>
                  <a:pt x="0" y="1981208"/>
                </a:lnTo>
                <a:close/>
              </a:path>
            </a:pathLst>
          </a:custGeom>
          <a:solidFill>
            <a:schemeClr val="bg1">
              <a:lumMod val="95000"/>
            </a:schemeClr>
          </a:solidFill>
        </p:spPr>
        <p:txBody>
          <a:bodyPr wrap="square">
            <a:noAutofit/>
          </a:bodyPr>
          <a:lstStyle>
            <a:lvl1pPr>
              <a:defRPr sz="800"/>
            </a:lvl1pPr>
          </a:lstStyle>
          <a:p>
            <a:endParaRPr lang="en-US"/>
          </a:p>
        </p:txBody>
      </p:sp>
      <p:sp>
        <p:nvSpPr>
          <p:cNvPr id="16" name="Picture Placeholder 15">
            <a:extLst>
              <a:ext uri="{FF2B5EF4-FFF2-40B4-BE49-F238E27FC236}">
                <a16:creationId xmlns:a16="http://schemas.microsoft.com/office/drawing/2014/main" id="{A94F2670-E93B-4451-BCB6-B299E4B6AAE0}"/>
              </a:ext>
            </a:extLst>
          </p:cNvPr>
          <p:cNvSpPr>
            <a:spLocks noGrp="1"/>
          </p:cNvSpPr>
          <p:nvPr>
            <p:ph type="pic" sz="quarter" idx="11"/>
          </p:nvPr>
        </p:nvSpPr>
        <p:spPr>
          <a:xfrm>
            <a:off x="3890770" y="1945333"/>
            <a:ext cx="1981208" cy="1981208"/>
          </a:xfrm>
          <a:custGeom>
            <a:avLst/>
            <a:gdLst>
              <a:gd name="connsiteX0" fmla="*/ 0 w 1981208"/>
              <a:gd name="connsiteY0" fmla="*/ 0 h 1981208"/>
              <a:gd name="connsiteX1" fmla="*/ 1981208 w 1981208"/>
              <a:gd name="connsiteY1" fmla="*/ 0 h 1981208"/>
              <a:gd name="connsiteX2" fmla="*/ 1981208 w 1981208"/>
              <a:gd name="connsiteY2" fmla="*/ 1981208 h 1981208"/>
              <a:gd name="connsiteX3" fmla="*/ 0 w 1981208"/>
              <a:gd name="connsiteY3" fmla="*/ 1981208 h 1981208"/>
            </a:gdLst>
            <a:ahLst/>
            <a:cxnLst>
              <a:cxn ang="0">
                <a:pos x="connsiteX0" y="connsiteY0"/>
              </a:cxn>
              <a:cxn ang="0">
                <a:pos x="connsiteX1" y="connsiteY1"/>
              </a:cxn>
              <a:cxn ang="0">
                <a:pos x="connsiteX2" y="connsiteY2"/>
              </a:cxn>
              <a:cxn ang="0">
                <a:pos x="connsiteX3" y="connsiteY3"/>
              </a:cxn>
            </a:cxnLst>
            <a:rect l="l" t="t" r="r" b="b"/>
            <a:pathLst>
              <a:path w="1981208" h="1981208">
                <a:moveTo>
                  <a:pt x="0" y="0"/>
                </a:moveTo>
                <a:lnTo>
                  <a:pt x="1981208" y="0"/>
                </a:lnTo>
                <a:lnTo>
                  <a:pt x="1981208" y="1981208"/>
                </a:lnTo>
                <a:lnTo>
                  <a:pt x="0" y="1981208"/>
                </a:lnTo>
                <a:close/>
              </a:path>
            </a:pathLst>
          </a:custGeom>
          <a:solidFill>
            <a:schemeClr val="bg1">
              <a:lumMod val="95000"/>
            </a:schemeClr>
          </a:solidFill>
        </p:spPr>
        <p:txBody>
          <a:bodyPr wrap="square">
            <a:noAutofit/>
          </a:bodyPr>
          <a:lstStyle>
            <a:lvl1pPr>
              <a:defRPr sz="800"/>
            </a:lvl1pPr>
          </a:lstStyle>
          <a:p>
            <a:endParaRPr lang="en-US"/>
          </a:p>
        </p:txBody>
      </p:sp>
      <p:sp>
        <p:nvSpPr>
          <p:cNvPr id="17" name="Picture Placeholder 16">
            <a:extLst>
              <a:ext uri="{FF2B5EF4-FFF2-40B4-BE49-F238E27FC236}">
                <a16:creationId xmlns:a16="http://schemas.microsoft.com/office/drawing/2014/main" id="{31C0EA4A-2C33-4321-9690-E72362226A4B}"/>
              </a:ext>
            </a:extLst>
          </p:cNvPr>
          <p:cNvSpPr>
            <a:spLocks noGrp="1"/>
          </p:cNvSpPr>
          <p:nvPr>
            <p:ph type="pic" sz="quarter" idx="12"/>
          </p:nvPr>
        </p:nvSpPr>
        <p:spPr>
          <a:xfrm>
            <a:off x="6373811" y="1945333"/>
            <a:ext cx="1981208" cy="1981208"/>
          </a:xfrm>
          <a:custGeom>
            <a:avLst/>
            <a:gdLst>
              <a:gd name="connsiteX0" fmla="*/ 0 w 1981208"/>
              <a:gd name="connsiteY0" fmla="*/ 0 h 1981208"/>
              <a:gd name="connsiteX1" fmla="*/ 1981208 w 1981208"/>
              <a:gd name="connsiteY1" fmla="*/ 0 h 1981208"/>
              <a:gd name="connsiteX2" fmla="*/ 1981208 w 1981208"/>
              <a:gd name="connsiteY2" fmla="*/ 1981208 h 1981208"/>
              <a:gd name="connsiteX3" fmla="*/ 0 w 1981208"/>
              <a:gd name="connsiteY3" fmla="*/ 1981208 h 1981208"/>
            </a:gdLst>
            <a:ahLst/>
            <a:cxnLst>
              <a:cxn ang="0">
                <a:pos x="connsiteX0" y="connsiteY0"/>
              </a:cxn>
              <a:cxn ang="0">
                <a:pos x="connsiteX1" y="connsiteY1"/>
              </a:cxn>
              <a:cxn ang="0">
                <a:pos x="connsiteX2" y="connsiteY2"/>
              </a:cxn>
              <a:cxn ang="0">
                <a:pos x="connsiteX3" y="connsiteY3"/>
              </a:cxn>
            </a:cxnLst>
            <a:rect l="l" t="t" r="r" b="b"/>
            <a:pathLst>
              <a:path w="1981208" h="1981208">
                <a:moveTo>
                  <a:pt x="0" y="0"/>
                </a:moveTo>
                <a:lnTo>
                  <a:pt x="1981208" y="0"/>
                </a:lnTo>
                <a:lnTo>
                  <a:pt x="1981208" y="1981208"/>
                </a:lnTo>
                <a:lnTo>
                  <a:pt x="0" y="1981208"/>
                </a:lnTo>
                <a:close/>
              </a:path>
            </a:pathLst>
          </a:custGeom>
          <a:solidFill>
            <a:schemeClr val="bg1">
              <a:lumMod val="95000"/>
            </a:schemeClr>
          </a:solidFill>
        </p:spPr>
        <p:txBody>
          <a:bodyPr wrap="square">
            <a:noAutofit/>
          </a:bodyPr>
          <a:lstStyle>
            <a:lvl1pPr>
              <a:defRPr sz="800"/>
            </a:lvl1pPr>
          </a:lstStyle>
          <a:p>
            <a:endParaRPr lang="en-US"/>
          </a:p>
        </p:txBody>
      </p:sp>
      <p:sp>
        <p:nvSpPr>
          <p:cNvPr id="18" name="Picture Placeholder 17">
            <a:extLst>
              <a:ext uri="{FF2B5EF4-FFF2-40B4-BE49-F238E27FC236}">
                <a16:creationId xmlns:a16="http://schemas.microsoft.com/office/drawing/2014/main" id="{4DFC717B-D7AB-4C44-B885-E426F8B6DC27}"/>
              </a:ext>
            </a:extLst>
          </p:cNvPr>
          <p:cNvSpPr>
            <a:spLocks noGrp="1"/>
          </p:cNvSpPr>
          <p:nvPr>
            <p:ph type="pic" sz="quarter" idx="13"/>
          </p:nvPr>
        </p:nvSpPr>
        <p:spPr>
          <a:xfrm>
            <a:off x="8856852" y="1945333"/>
            <a:ext cx="1981208" cy="1981208"/>
          </a:xfrm>
          <a:custGeom>
            <a:avLst/>
            <a:gdLst>
              <a:gd name="connsiteX0" fmla="*/ 0 w 1981208"/>
              <a:gd name="connsiteY0" fmla="*/ 0 h 1981208"/>
              <a:gd name="connsiteX1" fmla="*/ 1981208 w 1981208"/>
              <a:gd name="connsiteY1" fmla="*/ 0 h 1981208"/>
              <a:gd name="connsiteX2" fmla="*/ 1981208 w 1981208"/>
              <a:gd name="connsiteY2" fmla="*/ 1981208 h 1981208"/>
              <a:gd name="connsiteX3" fmla="*/ 0 w 1981208"/>
              <a:gd name="connsiteY3" fmla="*/ 1981208 h 1981208"/>
            </a:gdLst>
            <a:ahLst/>
            <a:cxnLst>
              <a:cxn ang="0">
                <a:pos x="connsiteX0" y="connsiteY0"/>
              </a:cxn>
              <a:cxn ang="0">
                <a:pos x="connsiteX1" y="connsiteY1"/>
              </a:cxn>
              <a:cxn ang="0">
                <a:pos x="connsiteX2" y="connsiteY2"/>
              </a:cxn>
              <a:cxn ang="0">
                <a:pos x="connsiteX3" y="connsiteY3"/>
              </a:cxn>
            </a:cxnLst>
            <a:rect l="l" t="t" r="r" b="b"/>
            <a:pathLst>
              <a:path w="1981208" h="1981208">
                <a:moveTo>
                  <a:pt x="0" y="0"/>
                </a:moveTo>
                <a:lnTo>
                  <a:pt x="1981208" y="0"/>
                </a:lnTo>
                <a:lnTo>
                  <a:pt x="1981208" y="1981208"/>
                </a:lnTo>
                <a:lnTo>
                  <a:pt x="0" y="1981208"/>
                </a:lnTo>
                <a:close/>
              </a:path>
            </a:pathLst>
          </a:custGeom>
          <a:solidFill>
            <a:schemeClr val="bg1">
              <a:lumMod val="95000"/>
            </a:schemeClr>
          </a:solidFill>
        </p:spPr>
        <p:txBody>
          <a:bodyPr wrap="square">
            <a:noAutofit/>
          </a:bodyPr>
          <a:lstStyle>
            <a:lvl1pPr>
              <a:defRPr sz="800"/>
            </a:lvl1pPr>
          </a:lstStyle>
          <a:p>
            <a:endParaRPr lang="en-US"/>
          </a:p>
        </p:txBody>
      </p:sp>
      <p:sp>
        <p:nvSpPr>
          <p:cNvPr id="19" name="Text Placeholder 9">
            <a:extLst>
              <a:ext uri="{FF2B5EF4-FFF2-40B4-BE49-F238E27FC236}">
                <a16:creationId xmlns:a16="http://schemas.microsoft.com/office/drawing/2014/main" id="{0557AA69-DA5B-4263-B6AB-099857D5529C}"/>
              </a:ext>
            </a:extLst>
          </p:cNvPr>
          <p:cNvSpPr>
            <a:spLocks noGrp="1"/>
          </p:cNvSpPr>
          <p:nvPr>
            <p:ph type="body" sz="quarter" idx="14" hasCustomPrompt="1"/>
          </p:nvPr>
        </p:nvSpPr>
        <p:spPr>
          <a:xfrm>
            <a:off x="457200" y="616795"/>
            <a:ext cx="6184900" cy="830997"/>
          </a:xfrm>
        </p:spPr>
        <p:txBody>
          <a:bodyPr anchor="ctr">
            <a:normAutofit/>
          </a:bodyPr>
          <a:lstStyle>
            <a:lvl1pPr marL="0" indent="0">
              <a:buNone/>
              <a:defRPr sz="4800">
                <a:latin typeface="+mj-lt"/>
              </a:defRPr>
            </a:lvl1pPr>
          </a:lstStyle>
          <a:p>
            <a:pPr lvl="0"/>
            <a:r>
              <a:rPr lang="en-US" dirty="0"/>
              <a:t>Title Here</a:t>
            </a:r>
          </a:p>
        </p:txBody>
      </p:sp>
      <p:sp>
        <p:nvSpPr>
          <p:cNvPr id="20" name="Text Placeholder 9">
            <a:extLst>
              <a:ext uri="{FF2B5EF4-FFF2-40B4-BE49-F238E27FC236}">
                <a16:creationId xmlns:a16="http://schemas.microsoft.com/office/drawing/2014/main" id="{D39BC5DD-17A0-49AF-953E-5BE18705CAD8}"/>
              </a:ext>
            </a:extLst>
          </p:cNvPr>
          <p:cNvSpPr>
            <a:spLocks noGrp="1"/>
          </p:cNvSpPr>
          <p:nvPr>
            <p:ph type="body" sz="quarter" idx="15" hasCustomPrompt="1"/>
          </p:nvPr>
        </p:nvSpPr>
        <p:spPr>
          <a:xfrm>
            <a:off x="457200" y="351566"/>
            <a:ext cx="3770312" cy="239404"/>
          </a:xfrm>
        </p:spPr>
        <p:txBody>
          <a:bodyPr anchor="ctr">
            <a:normAutofit/>
          </a:bodyPr>
          <a:lstStyle>
            <a:lvl1pPr marL="0" indent="0">
              <a:buNone/>
              <a:defRPr sz="1100">
                <a:latin typeface="+mn-lt"/>
              </a:defRPr>
            </a:lvl1pPr>
          </a:lstStyle>
          <a:p>
            <a:pPr lvl="0"/>
            <a:r>
              <a:rPr lang="en-US" dirty="0"/>
              <a:t>Subtitle Here</a:t>
            </a:r>
          </a:p>
        </p:txBody>
      </p:sp>
      <p:sp>
        <p:nvSpPr>
          <p:cNvPr id="21" name="Slide Number Placeholder 5">
            <a:extLst>
              <a:ext uri="{FF2B5EF4-FFF2-40B4-BE49-F238E27FC236}">
                <a16:creationId xmlns:a16="http://schemas.microsoft.com/office/drawing/2014/main" id="{F048484B-57E7-45EE-9647-182123A1618F}"/>
              </a:ext>
            </a:extLst>
          </p:cNvPr>
          <p:cNvSpPr txBox="1">
            <a:spLocks/>
          </p:cNvSpPr>
          <p:nvPr userDrawn="1"/>
        </p:nvSpPr>
        <p:spPr>
          <a:xfrm>
            <a:off x="11323879" y="6092155"/>
            <a:ext cx="554668" cy="377849"/>
          </a:xfrm>
          <a:prstGeom prst="rect">
            <a:avLst/>
          </a:prstGeom>
        </p:spPr>
        <p:txBody>
          <a:bodyPr vert="horz" lIns="91440" tIns="45720" rIns="91440" bIns="45720" rtlCol="0" anchor="ctr"/>
          <a:lstStyle>
            <a:defPPr>
              <a:defRPr lang="id-ID"/>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696CAF5E-82FD-46C1-8113-274199A6E6F4}" type="slidenum">
              <a:rPr lang="id-ID" b="0" smtClean="0">
                <a:solidFill>
                  <a:schemeClr val="tx1"/>
                </a:solidFill>
                <a:latin typeface="+mj-lt"/>
              </a:rPr>
              <a:pPr algn="ctr"/>
              <a:t>‹#›</a:t>
            </a:fld>
            <a:endParaRPr lang="id-ID" b="0" dirty="0">
              <a:solidFill>
                <a:schemeClr val="tx1"/>
              </a:solidFill>
              <a:latin typeface="+mj-lt"/>
            </a:endParaRPr>
          </a:p>
        </p:txBody>
      </p:sp>
    </p:spTree>
    <p:extLst>
      <p:ext uri="{BB962C8B-B14F-4D97-AF65-F5344CB8AC3E}">
        <p14:creationId xmlns:p14="http://schemas.microsoft.com/office/powerpoint/2010/main" val="185688493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6_Custom Layout">
    <p:spTree>
      <p:nvGrpSpPr>
        <p:cNvPr id="1" name=""/>
        <p:cNvGrpSpPr/>
        <p:nvPr/>
      </p:nvGrpSpPr>
      <p:grpSpPr>
        <a:xfrm>
          <a:off x="0" y="0"/>
          <a:ext cx="0" cy="0"/>
          <a:chOff x="0" y="0"/>
          <a:chExt cx="0" cy="0"/>
        </a:xfrm>
      </p:grpSpPr>
      <p:sp>
        <p:nvSpPr>
          <p:cNvPr id="9" name="Picture Placeholder 8">
            <a:extLst>
              <a:ext uri="{FF2B5EF4-FFF2-40B4-BE49-F238E27FC236}">
                <a16:creationId xmlns:a16="http://schemas.microsoft.com/office/drawing/2014/main" id="{3CA7BB90-7357-41A8-BA46-8ED5BC8969E5}"/>
              </a:ext>
            </a:extLst>
          </p:cNvPr>
          <p:cNvSpPr>
            <a:spLocks noGrp="1"/>
          </p:cNvSpPr>
          <p:nvPr>
            <p:ph type="pic" sz="quarter" idx="10"/>
          </p:nvPr>
        </p:nvSpPr>
        <p:spPr>
          <a:xfrm>
            <a:off x="4314825" y="1629634"/>
            <a:ext cx="3562350" cy="4876800"/>
          </a:xfrm>
          <a:custGeom>
            <a:avLst/>
            <a:gdLst>
              <a:gd name="connsiteX0" fmla="*/ 1781175 w 3562350"/>
              <a:gd name="connsiteY0" fmla="*/ 0 h 4876800"/>
              <a:gd name="connsiteX1" fmla="*/ 3562350 w 3562350"/>
              <a:gd name="connsiteY1" fmla="*/ 1781175 h 4876800"/>
              <a:gd name="connsiteX2" fmla="*/ 3562350 w 3562350"/>
              <a:gd name="connsiteY2" fmla="*/ 3095625 h 4876800"/>
              <a:gd name="connsiteX3" fmla="*/ 1781175 w 3562350"/>
              <a:gd name="connsiteY3" fmla="*/ 4876800 h 4876800"/>
              <a:gd name="connsiteX4" fmla="*/ 0 w 3562350"/>
              <a:gd name="connsiteY4" fmla="*/ 3095625 h 4876800"/>
              <a:gd name="connsiteX5" fmla="*/ 0 w 3562350"/>
              <a:gd name="connsiteY5" fmla="*/ 1781175 h 4876800"/>
              <a:gd name="connsiteX6" fmla="*/ 1781175 w 3562350"/>
              <a:gd name="connsiteY6" fmla="*/ 0 h 487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562350" h="4876800">
                <a:moveTo>
                  <a:pt x="1781175" y="0"/>
                </a:moveTo>
                <a:cubicBezTo>
                  <a:pt x="2764891" y="0"/>
                  <a:pt x="3562350" y="797459"/>
                  <a:pt x="3562350" y="1781175"/>
                </a:cubicBezTo>
                <a:lnTo>
                  <a:pt x="3562350" y="3095625"/>
                </a:lnTo>
                <a:cubicBezTo>
                  <a:pt x="3562350" y="4079341"/>
                  <a:pt x="2764891" y="4876800"/>
                  <a:pt x="1781175" y="4876800"/>
                </a:cubicBezTo>
                <a:cubicBezTo>
                  <a:pt x="797459" y="4876800"/>
                  <a:pt x="0" y="4079341"/>
                  <a:pt x="0" y="3095625"/>
                </a:cubicBezTo>
                <a:lnTo>
                  <a:pt x="0" y="1781175"/>
                </a:lnTo>
                <a:cubicBezTo>
                  <a:pt x="0" y="797459"/>
                  <a:pt x="797459" y="0"/>
                  <a:pt x="1781175" y="0"/>
                </a:cubicBezTo>
                <a:close/>
              </a:path>
            </a:pathLst>
          </a:custGeom>
          <a:solidFill>
            <a:schemeClr val="bg1">
              <a:lumMod val="95000"/>
            </a:schemeClr>
          </a:solidFill>
        </p:spPr>
        <p:txBody>
          <a:bodyPr wrap="square">
            <a:noAutofit/>
          </a:bodyPr>
          <a:lstStyle>
            <a:lvl1pPr>
              <a:defRPr sz="800"/>
            </a:lvl1pPr>
          </a:lstStyle>
          <a:p>
            <a:endParaRPr lang="en-US"/>
          </a:p>
        </p:txBody>
      </p:sp>
      <p:sp>
        <p:nvSpPr>
          <p:cNvPr id="10" name="Text Placeholder 9">
            <a:extLst>
              <a:ext uri="{FF2B5EF4-FFF2-40B4-BE49-F238E27FC236}">
                <a16:creationId xmlns:a16="http://schemas.microsoft.com/office/drawing/2014/main" id="{4EAAA610-1B8B-4505-BE19-EF26269C6A3E}"/>
              </a:ext>
            </a:extLst>
          </p:cNvPr>
          <p:cNvSpPr>
            <a:spLocks noGrp="1"/>
          </p:cNvSpPr>
          <p:nvPr>
            <p:ph type="body" sz="quarter" idx="14" hasCustomPrompt="1"/>
          </p:nvPr>
        </p:nvSpPr>
        <p:spPr>
          <a:xfrm>
            <a:off x="457200" y="616795"/>
            <a:ext cx="6184900" cy="830997"/>
          </a:xfrm>
        </p:spPr>
        <p:txBody>
          <a:bodyPr anchor="ctr">
            <a:normAutofit/>
          </a:bodyPr>
          <a:lstStyle>
            <a:lvl1pPr marL="0" indent="0">
              <a:buNone/>
              <a:defRPr sz="4800">
                <a:latin typeface="+mj-lt"/>
              </a:defRPr>
            </a:lvl1pPr>
          </a:lstStyle>
          <a:p>
            <a:pPr lvl="0"/>
            <a:r>
              <a:rPr lang="en-US" dirty="0"/>
              <a:t>Title Here</a:t>
            </a:r>
          </a:p>
        </p:txBody>
      </p:sp>
      <p:sp>
        <p:nvSpPr>
          <p:cNvPr id="11" name="Text Placeholder 9">
            <a:extLst>
              <a:ext uri="{FF2B5EF4-FFF2-40B4-BE49-F238E27FC236}">
                <a16:creationId xmlns:a16="http://schemas.microsoft.com/office/drawing/2014/main" id="{B4E112AD-22CC-4E7F-ADC3-7FDF97847B21}"/>
              </a:ext>
            </a:extLst>
          </p:cNvPr>
          <p:cNvSpPr>
            <a:spLocks noGrp="1"/>
          </p:cNvSpPr>
          <p:nvPr>
            <p:ph type="body" sz="quarter" idx="15" hasCustomPrompt="1"/>
          </p:nvPr>
        </p:nvSpPr>
        <p:spPr>
          <a:xfrm>
            <a:off x="457200" y="351566"/>
            <a:ext cx="3770312" cy="239404"/>
          </a:xfrm>
        </p:spPr>
        <p:txBody>
          <a:bodyPr anchor="ctr">
            <a:normAutofit/>
          </a:bodyPr>
          <a:lstStyle>
            <a:lvl1pPr marL="0" indent="0">
              <a:buNone/>
              <a:defRPr sz="1100">
                <a:latin typeface="+mn-lt"/>
              </a:defRPr>
            </a:lvl1pPr>
          </a:lstStyle>
          <a:p>
            <a:pPr lvl="0"/>
            <a:r>
              <a:rPr lang="en-US" dirty="0"/>
              <a:t>Subtitle Here</a:t>
            </a:r>
          </a:p>
        </p:txBody>
      </p:sp>
      <p:sp>
        <p:nvSpPr>
          <p:cNvPr id="12" name="Slide Number Placeholder 5">
            <a:extLst>
              <a:ext uri="{FF2B5EF4-FFF2-40B4-BE49-F238E27FC236}">
                <a16:creationId xmlns:a16="http://schemas.microsoft.com/office/drawing/2014/main" id="{609E4A51-87AC-4F10-93E2-1D0A10969000}"/>
              </a:ext>
            </a:extLst>
          </p:cNvPr>
          <p:cNvSpPr txBox="1">
            <a:spLocks/>
          </p:cNvSpPr>
          <p:nvPr userDrawn="1"/>
        </p:nvSpPr>
        <p:spPr>
          <a:xfrm>
            <a:off x="11323879" y="6092155"/>
            <a:ext cx="554668" cy="377849"/>
          </a:xfrm>
          <a:prstGeom prst="rect">
            <a:avLst/>
          </a:prstGeom>
        </p:spPr>
        <p:txBody>
          <a:bodyPr vert="horz" lIns="91440" tIns="45720" rIns="91440" bIns="45720" rtlCol="0" anchor="ctr"/>
          <a:lstStyle>
            <a:defPPr>
              <a:defRPr lang="id-ID"/>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696CAF5E-82FD-46C1-8113-274199A6E6F4}" type="slidenum">
              <a:rPr lang="id-ID" b="0" smtClean="0">
                <a:solidFill>
                  <a:schemeClr val="tx1"/>
                </a:solidFill>
                <a:latin typeface="+mj-lt"/>
              </a:rPr>
              <a:pPr algn="ctr"/>
              <a:t>‹#›</a:t>
            </a:fld>
            <a:endParaRPr lang="id-ID" b="0" dirty="0">
              <a:solidFill>
                <a:schemeClr val="tx1"/>
              </a:solidFill>
              <a:latin typeface="+mj-lt"/>
            </a:endParaRPr>
          </a:p>
        </p:txBody>
      </p:sp>
      <p:sp>
        <p:nvSpPr>
          <p:cNvPr id="18" name="Picture Placeholder 17">
            <a:extLst>
              <a:ext uri="{FF2B5EF4-FFF2-40B4-BE49-F238E27FC236}">
                <a16:creationId xmlns:a16="http://schemas.microsoft.com/office/drawing/2014/main" id="{40967785-6B8F-42BC-9FA2-B6A8109EC12A}"/>
              </a:ext>
            </a:extLst>
          </p:cNvPr>
          <p:cNvSpPr>
            <a:spLocks noGrp="1"/>
          </p:cNvSpPr>
          <p:nvPr>
            <p:ph type="pic" sz="quarter" idx="16"/>
          </p:nvPr>
        </p:nvSpPr>
        <p:spPr>
          <a:xfrm>
            <a:off x="4781550" y="2533650"/>
            <a:ext cx="2628900" cy="2628900"/>
          </a:xfrm>
          <a:prstGeom prst="ellipse">
            <a:avLst/>
          </a:prstGeom>
          <a:solidFill>
            <a:schemeClr val="bg1">
              <a:lumMod val="85000"/>
            </a:schemeClr>
          </a:solidFill>
        </p:spPr>
        <p:txBody>
          <a:bodyPr wrap="square">
            <a:noAutofit/>
          </a:bodyPr>
          <a:lstStyle>
            <a:lvl1pPr>
              <a:defRPr sz="800"/>
            </a:lvl1pPr>
          </a:lstStyle>
          <a:p>
            <a:endParaRPr lang="en-US"/>
          </a:p>
        </p:txBody>
      </p:sp>
    </p:spTree>
    <p:extLst>
      <p:ext uri="{BB962C8B-B14F-4D97-AF65-F5344CB8AC3E}">
        <p14:creationId xmlns:p14="http://schemas.microsoft.com/office/powerpoint/2010/main" val="42939560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7_Custom Layout">
    <p:spTree>
      <p:nvGrpSpPr>
        <p:cNvPr id="1" name=""/>
        <p:cNvGrpSpPr/>
        <p:nvPr/>
      </p:nvGrpSpPr>
      <p:grpSpPr>
        <a:xfrm>
          <a:off x="0" y="0"/>
          <a:ext cx="0" cy="0"/>
          <a:chOff x="0" y="0"/>
          <a:chExt cx="0" cy="0"/>
        </a:xfrm>
      </p:grpSpPr>
      <p:sp>
        <p:nvSpPr>
          <p:cNvPr id="10" name="Picture Placeholder 6">
            <a:extLst>
              <a:ext uri="{FF2B5EF4-FFF2-40B4-BE49-F238E27FC236}">
                <a16:creationId xmlns:a16="http://schemas.microsoft.com/office/drawing/2014/main" id="{817AC387-F404-42BB-9375-AF3347E06809}"/>
              </a:ext>
            </a:extLst>
          </p:cNvPr>
          <p:cNvSpPr>
            <a:spLocks noGrp="1"/>
          </p:cNvSpPr>
          <p:nvPr>
            <p:ph type="pic" sz="quarter" idx="11"/>
          </p:nvPr>
        </p:nvSpPr>
        <p:spPr>
          <a:xfrm>
            <a:off x="0" y="0"/>
            <a:ext cx="12192000" cy="6858000"/>
          </a:xfrm>
          <a:solidFill>
            <a:schemeClr val="bg1">
              <a:lumMod val="95000"/>
            </a:schemeClr>
          </a:solidFill>
        </p:spPr>
        <p:txBody>
          <a:bodyPr>
            <a:normAutofit/>
          </a:bodyPr>
          <a:lstStyle>
            <a:lvl1pPr>
              <a:defRPr sz="800"/>
            </a:lvl1pPr>
          </a:lstStyle>
          <a:p>
            <a:endParaRPr lang="en-US"/>
          </a:p>
        </p:txBody>
      </p:sp>
      <p:sp>
        <p:nvSpPr>
          <p:cNvPr id="9" name="Picture Placeholder 7">
            <a:extLst>
              <a:ext uri="{FF2B5EF4-FFF2-40B4-BE49-F238E27FC236}">
                <a16:creationId xmlns:a16="http://schemas.microsoft.com/office/drawing/2014/main" id="{6FCF63CA-BC01-4624-8466-815E6693E4FB}"/>
              </a:ext>
            </a:extLst>
          </p:cNvPr>
          <p:cNvSpPr>
            <a:spLocks noGrp="1"/>
          </p:cNvSpPr>
          <p:nvPr>
            <p:ph type="pic" sz="quarter" idx="10"/>
          </p:nvPr>
        </p:nvSpPr>
        <p:spPr>
          <a:xfrm>
            <a:off x="1913265" y="0"/>
            <a:ext cx="3035251" cy="6857999"/>
          </a:xfrm>
          <a:solidFill>
            <a:schemeClr val="bg1">
              <a:lumMod val="85000"/>
            </a:schemeClr>
          </a:solidFill>
        </p:spPr>
        <p:txBody>
          <a:bodyPr>
            <a:normAutofit/>
          </a:bodyPr>
          <a:lstStyle>
            <a:lvl1pPr>
              <a:defRPr sz="800"/>
            </a:lvl1pPr>
          </a:lstStyle>
          <a:p>
            <a:endParaRPr lang="en-US"/>
          </a:p>
        </p:txBody>
      </p:sp>
      <p:sp>
        <p:nvSpPr>
          <p:cNvPr id="14" name="Picture Placeholder 12">
            <a:extLst>
              <a:ext uri="{FF2B5EF4-FFF2-40B4-BE49-F238E27FC236}">
                <a16:creationId xmlns:a16="http://schemas.microsoft.com/office/drawing/2014/main" id="{06EDCD0F-F448-4FDA-955D-DA1EEEAED720}"/>
              </a:ext>
            </a:extLst>
          </p:cNvPr>
          <p:cNvSpPr>
            <a:spLocks noGrp="1"/>
          </p:cNvSpPr>
          <p:nvPr>
            <p:ph type="pic" sz="quarter" idx="12"/>
          </p:nvPr>
        </p:nvSpPr>
        <p:spPr>
          <a:xfrm>
            <a:off x="6095999" y="2875643"/>
            <a:ext cx="5095967" cy="1571468"/>
          </a:xfrm>
          <a:solidFill>
            <a:schemeClr val="bg1">
              <a:lumMod val="85000"/>
            </a:schemeClr>
          </a:solidFill>
        </p:spPr>
        <p:txBody>
          <a:bodyPr>
            <a:normAutofit/>
          </a:bodyPr>
          <a:lstStyle>
            <a:lvl1pPr>
              <a:defRPr sz="800"/>
            </a:lvl1pPr>
          </a:lstStyle>
          <a:p>
            <a:endParaRPr lang="en-US" dirty="0"/>
          </a:p>
        </p:txBody>
      </p:sp>
    </p:spTree>
    <p:extLst>
      <p:ext uri="{BB962C8B-B14F-4D97-AF65-F5344CB8AC3E}">
        <p14:creationId xmlns:p14="http://schemas.microsoft.com/office/powerpoint/2010/main" val="174025204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8_Custom Layout">
    <p:spTree>
      <p:nvGrpSpPr>
        <p:cNvPr id="1" name=""/>
        <p:cNvGrpSpPr/>
        <p:nvPr/>
      </p:nvGrpSpPr>
      <p:grpSpPr>
        <a:xfrm>
          <a:off x="0" y="0"/>
          <a:ext cx="0" cy="0"/>
          <a:chOff x="0" y="0"/>
          <a:chExt cx="0" cy="0"/>
        </a:xfrm>
      </p:grpSpPr>
      <p:sp>
        <p:nvSpPr>
          <p:cNvPr id="43" name="Picture Placeholder 42">
            <a:extLst>
              <a:ext uri="{FF2B5EF4-FFF2-40B4-BE49-F238E27FC236}">
                <a16:creationId xmlns:a16="http://schemas.microsoft.com/office/drawing/2014/main" id="{588B0183-5714-4786-A55F-4A2042493A2C}"/>
              </a:ext>
            </a:extLst>
          </p:cNvPr>
          <p:cNvSpPr>
            <a:spLocks noGrp="1"/>
          </p:cNvSpPr>
          <p:nvPr>
            <p:ph type="pic" sz="quarter" idx="10"/>
          </p:nvPr>
        </p:nvSpPr>
        <p:spPr>
          <a:xfrm>
            <a:off x="0" y="0"/>
            <a:ext cx="3048000" cy="6858000"/>
          </a:xfrm>
          <a:custGeom>
            <a:avLst/>
            <a:gdLst>
              <a:gd name="connsiteX0" fmla="*/ 0 w 3048000"/>
              <a:gd name="connsiteY0" fmla="*/ 0 h 6858000"/>
              <a:gd name="connsiteX1" fmla="*/ 3048000 w 3048000"/>
              <a:gd name="connsiteY1" fmla="*/ 0 h 6858000"/>
              <a:gd name="connsiteX2" fmla="*/ 3048000 w 3048000"/>
              <a:gd name="connsiteY2" fmla="*/ 6858000 h 6858000"/>
              <a:gd name="connsiteX3" fmla="*/ 0 w 3048000"/>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3048000" h="6858000">
                <a:moveTo>
                  <a:pt x="0" y="0"/>
                </a:moveTo>
                <a:lnTo>
                  <a:pt x="3048000" y="0"/>
                </a:lnTo>
                <a:lnTo>
                  <a:pt x="3048000" y="6858000"/>
                </a:lnTo>
                <a:lnTo>
                  <a:pt x="0" y="6858000"/>
                </a:lnTo>
                <a:close/>
              </a:path>
            </a:pathLst>
          </a:custGeom>
          <a:solidFill>
            <a:schemeClr val="bg1">
              <a:lumMod val="95000"/>
            </a:schemeClr>
          </a:solidFill>
        </p:spPr>
        <p:txBody>
          <a:bodyPr wrap="square">
            <a:noAutofit/>
          </a:bodyPr>
          <a:lstStyle>
            <a:lvl1pPr>
              <a:defRPr sz="800"/>
            </a:lvl1pPr>
          </a:lstStyle>
          <a:p>
            <a:endParaRPr lang="en-US"/>
          </a:p>
        </p:txBody>
      </p:sp>
      <p:sp>
        <p:nvSpPr>
          <p:cNvPr id="42" name="Picture Placeholder 41">
            <a:extLst>
              <a:ext uri="{FF2B5EF4-FFF2-40B4-BE49-F238E27FC236}">
                <a16:creationId xmlns:a16="http://schemas.microsoft.com/office/drawing/2014/main" id="{4392105C-5AF4-45B3-8A38-8CD6903FEFB7}"/>
              </a:ext>
            </a:extLst>
          </p:cNvPr>
          <p:cNvSpPr>
            <a:spLocks noGrp="1"/>
          </p:cNvSpPr>
          <p:nvPr>
            <p:ph type="pic" sz="quarter" idx="11"/>
          </p:nvPr>
        </p:nvSpPr>
        <p:spPr>
          <a:xfrm>
            <a:off x="3048000" y="0"/>
            <a:ext cx="3048000" cy="6858000"/>
          </a:xfrm>
          <a:custGeom>
            <a:avLst/>
            <a:gdLst>
              <a:gd name="connsiteX0" fmla="*/ 0 w 3048000"/>
              <a:gd name="connsiteY0" fmla="*/ 0 h 6858000"/>
              <a:gd name="connsiteX1" fmla="*/ 3048000 w 3048000"/>
              <a:gd name="connsiteY1" fmla="*/ 0 h 6858000"/>
              <a:gd name="connsiteX2" fmla="*/ 3048000 w 3048000"/>
              <a:gd name="connsiteY2" fmla="*/ 6858000 h 6858000"/>
              <a:gd name="connsiteX3" fmla="*/ 0 w 3048000"/>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3048000" h="6858000">
                <a:moveTo>
                  <a:pt x="0" y="0"/>
                </a:moveTo>
                <a:lnTo>
                  <a:pt x="3048000" y="0"/>
                </a:lnTo>
                <a:lnTo>
                  <a:pt x="3048000" y="6858000"/>
                </a:lnTo>
                <a:lnTo>
                  <a:pt x="0" y="6858000"/>
                </a:lnTo>
                <a:close/>
              </a:path>
            </a:pathLst>
          </a:custGeom>
          <a:solidFill>
            <a:schemeClr val="bg1">
              <a:lumMod val="85000"/>
            </a:schemeClr>
          </a:solidFill>
        </p:spPr>
        <p:txBody>
          <a:bodyPr wrap="square">
            <a:noAutofit/>
          </a:bodyPr>
          <a:lstStyle>
            <a:lvl1pPr>
              <a:defRPr sz="800"/>
            </a:lvl1pPr>
          </a:lstStyle>
          <a:p>
            <a:endParaRPr lang="en-US"/>
          </a:p>
        </p:txBody>
      </p:sp>
      <p:sp>
        <p:nvSpPr>
          <p:cNvPr id="41" name="Picture Placeholder 40">
            <a:extLst>
              <a:ext uri="{FF2B5EF4-FFF2-40B4-BE49-F238E27FC236}">
                <a16:creationId xmlns:a16="http://schemas.microsoft.com/office/drawing/2014/main" id="{748AD952-53A6-4554-A699-A031A09F4E23}"/>
              </a:ext>
            </a:extLst>
          </p:cNvPr>
          <p:cNvSpPr>
            <a:spLocks noGrp="1"/>
          </p:cNvSpPr>
          <p:nvPr>
            <p:ph type="pic" sz="quarter" idx="12"/>
          </p:nvPr>
        </p:nvSpPr>
        <p:spPr>
          <a:xfrm>
            <a:off x="6096000" y="0"/>
            <a:ext cx="3048000" cy="6858000"/>
          </a:xfrm>
          <a:custGeom>
            <a:avLst/>
            <a:gdLst>
              <a:gd name="connsiteX0" fmla="*/ 0 w 3048000"/>
              <a:gd name="connsiteY0" fmla="*/ 0 h 6858000"/>
              <a:gd name="connsiteX1" fmla="*/ 3048000 w 3048000"/>
              <a:gd name="connsiteY1" fmla="*/ 0 h 6858000"/>
              <a:gd name="connsiteX2" fmla="*/ 3048000 w 3048000"/>
              <a:gd name="connsiteY2" fmla="*/ 6858000 h 6858000"/>
              <a:gd name="connsiteX3" fmla="*/ 0 w 3048000"/>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3048000" h="6858000">
                <a:moveTo>
                  <a:pt x="0" y="0"/>
                </a:moveTo>
                <a:lnTo>
                  <a:pt x="3048000" y="0"/>
                </a:lnTo>
                <a:lnTo>
                  <a:pt x="3048000" y="6858000"/>
                </a:lnTo>
                <a:lnTo>
                  <a:pt x="0" y="6858000"/>
                </a:lnTo>
                <a:close/>
              </a:path>
            </a:pathLst>
          </a:custGeom>
          <a:solidFill>
            <a:schemeClr val="bg1">
              <a:lumMod val="75000"/>
            </a:schemeClr>
          </a:solidFill>
        </p:spPr>
        <p:txBody>
          <a:bodyPr wrap="square">
            <a:noAutofit/>
          </a:bodyPr>
          <a:lstStyle>
            <a:lvl1pPr>
              <a:defRPr sz="800"/>
            </a:lvl1pPr>
          </a:lstStyle>
          <a:p>
            <a:endParaRPr lang="en-US"/>
          </a:p>
        </p:txBody>
      </p:sp>
      <p:sp>
        <p:nvSpPr>
          <p:cNvPr id="40" name="Picture Placeholder 39">
            <a:extLst>
              <a:ext uri="{FF2B5EF4-FFF2-40B4-BE49-F238E27FC236}">
                <a16:creationId xmlns:a16="http://schemas.microsoft.com/office/drawing/2014/main" id="{4101A545-8FBC-4897-AB99-4E40E90186EA}"/>
              </a:ext>
            </a:extLst>
          </p:cNvPr>
          <p:cNvSpPr>
            <a:spLocks noGrp="1"/>
          </p:cNvSpPr>
          <p:nvPr>
            <p:ph type="pic" sz="quarter" idx="13"/>
          </p:nvPr>
        </p:nvSpPr>
        <p:spPr>
          <a:xfrm>
            <a:off x="9144000" y="0"/>
            <a:ext cx="3048000" cy="6858000"/>
          </a:xfrm>
          <a:custGeom>
            <a:avLst/>
            <a:gdLst>
              <a:gd name="connsiteX0" fmla="*/ 0 w 3048000"/>
              <a:gd name="connsiteY0" fmla="*/ 0 h 6858000"/>
              <a:gd name="connsiteX1" fmla="*/ 3048000 w 3048000"/>
              <a:gd name="connsiteY1" fmla="*/ 0 h 6858000"/>
              <a:gd name="connsiteX2" fmla="*/ 3048000 w 3048000"/>
              <a:gd name="connsiteY2" fmla="*/ 6858000 h 6858000"/>
              <a:gd name="connsiteX3" fmla="*/ 0 w 3048000"/>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3048000" h="6858000">
                <a:moveTo>
                  <a:pt x="0" y="0"/>
                </a:moveTo>
                <a:lnTo>
                  <a:pt x="3048000" y="0"/>
                </a:lnTo>
                <a:lnTo>
                  <a:pt x="3048000" y="6858000"/>
                </a:lnTo>
                <a:lnTo>
                  <a:pt x="0" y="6858000"/>
                </a:lnTo>
                <a:close/>
              </a:path>
            </a:pathLst>
          </a:custGeom>
          <a:solidFill>
            <a:schemeClr val="bg1">
              <a:lumMod val="65000"/>
            </a:schemeClr>
          </a:solidFill>
        </p:spPr>
        <p:txBody>
          <a:bodyPr wrap="square">
            <a:noAutofit/>
          </a:bodyPr>
          <a:lstStyle>
            <a:lvl1pPr>
              <a:defRPr sz="800"/>
            </a:lvl1pPr>
          </a:lstStyle>
          <a:p>
            <a:endParaRPr lang="en-US"/>
          </a:p>
        </p:txBody>
      </p:sp>
      <p:sp>
        <p:nvSpPr>
          <p:cNvPr id="47" name="Text Placeholder 9">
            <a:extLst>
              <a:ext uri="{FF2B5EF4-FFF2-40B4-BE49-F238E27FC236}">
                <a16:creationId xmlns:a16="http://schemas.microsoft.com/office/drawing/2014/main" id="{AC61B5FD-76D8-4946-94A8-16DADB93A6BE}"/>
              </a:ext>
            </a:extLst>
          </p:cNvPr>
          <p:cNvSpPr>
            <a:spLocks noGrp="1"/>
          </p:cNvSpPr>
          <p:nvPr>
            <p:ph type="body" sz="quarter" idx="14" hasCustomPrompt="1"/>
          </p:nvPr>
        </p:nvSpPr>
        <p:spPr>
          <a:xfrm>
            <a:off x="900177" y="1183723"/>
            <a:ext cx="5058410" cy="1778933"/>
          </a:xfrm>
        </p:spPr>
        <p:txBody>
          <a:bodyPr anchor="ctr">
            <a:normAutofit/>
          </a:bodyPr>
          <a:lstStyle>
            <a:lvl1pPr marL="0" indent="0">
              <a:buNone/>
              <a:defRPr sz="4800">
                <a:latin typeface="+mj-lt"/>
              </a:defRPr>
            </a:lvl1pPr>
          </a:lstStyle>
          <a:p>
            <a:pPr lvl="0"/>
            <a:r>
              <a:rPr lang="en-US" dirty="0"/>
              <a:t>Title Here</a:t>
            </a:r>
          </a:p>
        </p:txBody>
      </p:sp>
      <p:sp>
        <p:nvSpPr>
          <p:cNvPr id="48" name="Text Placeholder 9">
            <a:extLst>
              <a:ext uri="{FF2B5EF4-FFF2-40B4-BE49-F238E27FC236}">
                <a16:creationId xmlns:a16="http://schemas.microsoft.com/office/drawing/2014/main" id="{858ACC4F-7F48-4727-866B-71B9025381AE}"/>
              </a:ext>
            </a:extLst>
          </p:cNvPr>
          <p:cNvSpPr>
            <a:spLocks noGrp="1"/>
          </p:cNvSpPr>
          <p:nvPr>
            <p:ph type="body" sz="quarter" idx="15" hasCustomPrompt="1"/>
          </p:nvPr>
        </p:nvSpPr>
        <p:spPr>
          <a:xfrm>
            <a:off x="900177" y="918493"/>
            <a:ext cx="3430778" cy="265229"/>
          </a:xfrm>
        </p:spPr>
        <p:txBody>
          <a:bodyPr anchor="ctr">
            <a:normAutofit/>
          </a:bodyPr>
          <a:lstStyle>
            <a:lvl1pPr marL="0" indent="0">
              <a:buNone/>
              <a:defRPr sz="1100">
                <a:latin typeface="+mn-lt"/>
              </a:defRPr>
            </a:lvl1pPr>
          </a:lstStyle>
          <a:p>
            <a:pPr lvl="0"/>
            <a:r>
              <a:rPr lang="en-US" dirty="0"/>
              <a:t>Subtitle Here</a:t>
            </a:r>
          </a:p>
        </p:txBody>
      </p:sp>
    </p:spTree>
    <p:extLst>
      <p:ext uri="{BB962C8B-B14F-4D97-AF65-F5344CB8AC3E}">
        <p14:creationId xmlns:p14="http://schemas.microsoft.com/office/powerpoint/2010/main" val="407317627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0_Custom Layout">
    <p:spTree>
      <p:nvGrpSpPr>
        <p:cNvPr id="1" name=""/>
        <p:cNvGrpSpPr/>
        <p:nvPr/>
      </p:nvGrpSpPr>
      <p:grpSpPr>
        <a:xfrm>
          <a:off x="0" y="0"/>
          <a:ext cx="0" cy="0"/>
          <a:chOff x="0" y="0"/>
          <a:chExt cx="0" cy="0"/>
        </a:xfrm>
      </p:grpSpPr>
      <p:sp>
        <p:nvSpPr>
          <p:cNvPr id="6" name="Picture Placeholder 6">
            <a:extLst>
              <a:ext uri="{FF2B5EF4-FFF2-40B4-BE49-F238E27FC236}">
                <a16:creationId xmlns:a16="http://schemas.microsoft.com/office/drawing/2014/main" id="{E8EFECE5-DBC7-4B36-A51E-FD294AE48286}"/>
              </a:ext>
            </a:extLst>
          </p:cNvPr>
          <p:cNvSpPr>
            <a:spLocks noGrp="1"/>
          </p:cNvSpPr>
          <p:nvPr>
            <p:ph type="pic" sz="quarter" idx="10"/>
          </p:nvPr>
        </p:nvSpPr>
        <p:spPr>
          <a:xfrm>
            <a:off x="0" y="0"/>
            <a:ext cx="12192000" cy="6858000"/>
          </a:xfrm>
          <a:solidFill>
            <a:schemeClr val="bg1">
              <a:lumMod val="95000"/>
            </a:schemeClr>
          </a:solidFill>
        </p:spPr>
        <p:txBody>
          <a:bodyPr>
            <a:normAutofit/>
          </a:bodyPr>
          <a:lstStyle>
            <a:lvl1pPr>
              <a:defRPr sz="800"/>
            </a:lvl1pPr>
          </a:lstStyle>
          <a:p>
            <a:endParaRPr lang="en-US"/>
          </a:p>
        </p:txBody>
      </p:sp>
      <p:sp>
        <p:nvSpPr>
          <p:cNvPr id="12" name="Text Placeholder 9">
            <a:extLst>
              <a:ext uri="{FF2B5EF4-FFF2-40B4-BE49-F238E27FC236}">
                <a16:creationId xmlns:a16="http://schemas.microsoft.com/office/drawing/2014/main" id="{7D815989-43FE-4074-86C8-18D74E4259DA}"/>
              </a:ext>
            </a:extLst>
          </p:cNvPr>
          <p:cNvSpPr>
            <a:spLocks noGrp="1"/>
          </p:cNvSpPr>
          <p:nvPr>
            <p:ph type="body" sz="quarter" idx="15" hasCustomPrompt="1"/>
          </p:nvPr>
        </p:nvSpPr>
        <p:spPr>
          <a:xfrm>
            <a:off x="457200" y="351566"/>
            <a:ext cx="3430778" cy="265229"/>
          </a:xfrm>
        </p:spPr>
        <p:txBody>
          <a:bodyPr anchor="ctr">
            <a:normAutofit/>
          </a:bodyPr>
          <a:lstStyle>
            <a:lvl1pPr marL="0" indent="0">
              <a:buNone/>
              <a:defRPr sz="1100">
                <a:latin typeface="+mn-lt"/>
              </a:defRPr>
            </a:lvl1pPr>
          </a:lstStyle>
          <a:p>
            <a:pPr lvl="0"/>
            <a:r>
              <a:rPr lang="en-US" dirty="0"/>
              <a:t>Subtitle Here</a:t>
            </a:r>
          </a:p>
        </p:txBody>
      </p:sp>
      <p:sp>
        <p:nvSpPr>
          <p:cNvPr id="13" name="Text Placeholder 9">
            <a:extLst>
              <a:ext uri="{FF2B5EF4-FFF2-40B4-BE49-F238E27FC236}">
                <a16:creationId xmlns:a16="http://schemas.microsoft.com/office/drawing/2014/main" id="{7AEF06DC-C907-4246-B28C-257865B5FB22}"/>
              </a:ext>
            </a:extLst>
          </p:cNvPr>
          <p:cNvSpPr>
            <a:spLocks noGrp="1"/>
          </p:cNvSpPr>
          <p:nvPr>
            <p:ph type="body" sz="quarter" idx="14" hasCustomPrompt="1"/>
          </p:nvPr>
        </p:nvSpPr>
        <p:spPr>
          <a:xfrm>
            <a:off x="457200" y="616795"/>
            <a:ext cx="6184900" cy="830997"/>
          </a:xfrm>
        </p:spPr>
        <p:txBody>
          <a:bodyPr anchor="ctr">
            <a:normAutofit/>
          </a:bodyPr>
          <a:lstStyle>
            <a:lvl1pPr marL="0" indent="0">
              <a:buNone/>
              <a:defRPr sz="4800">
                <a:latin typeface="+mj-lt"/>
              </a:defRPr>
            </a:lvl1pPr>
          </a:lstStyle>
          <a:p>
            <a:pPr lvl="0"/>
            <a:r>
              <a:rPr lang="en-US" dirty="0"/>
              <a:t>Title Here</a:t>
            </a:r>
          </a:p>
        </p:txBody>
      </p:sp>
    </p:spTree>
    <p:extLst>
      <p:ext uri="{BB962C8B-B14F-4D97-AF65-F5344CB8AC3E}">
        <p14:creationId xmlns:p14="http://schemas.microsoft.com/office/powerpoint/2010/main" val="28415813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B9205EFC-5A72-4A65-822F-55004369752B}"/>
              </a:ext>
            </a:extLst>
          </p:cNvPr>
          <p:cNvSpPr>
            <a:spLocks noGrp="1"/>
          </p:cNvSpPr>
          <p:nvPr>
            <p:ph type="pic" sz="quarter" idx="10"/>
          </p:nvPr>
        </p:nvSpPr>
        <p:spPr>
          <a:xfrm>
            <a:off x="0" y="0"/>
            <a:ext cx="12192000" cy="6858000"/>
          </a:xfrm>
          <a:solidFill>
            <a:schemeClr val="bg1">
              <a:lumMod val="95000"/>
            </a:schemeClr>
          </a:solidFill>
        </p:spPr>
        <p:txBody>
          <a:bodyPr>
            <a:normAutofit/>
          </a:bodyPr>
          <a:lstStyle>
            <a:lvl1pPr>
              <a:defRPr sz="800"/>
            </a:lvl1pPr>
          </a:lstStyle>
          <a:p>
            <a:endParaRPr lang="en-US"/>
          </a:p>
        </p:txBody>
      </p:sp>
    </p:spTree>
    <p:extLst>
      <p:ext uri="{BB962C8B-B14F-4D97-AF65-F5344CB8AC3E}">
        <p14:creationId xmlns:p14="http://schemas.microsoft.com/office/powerpoint/2010/main" val="61219810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1_Custom Layout">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E21EA6AE-02D8-43E6-9850-32460706D6BB}"/>
              </a:ext>
            </a:extLst>
          </p:cNvPr>
          <p:cNvSpPr>
            <a:spLocks noGrp="1"/>
          </p:cNvSpPr>
          <p:nvPr>
            <p:ph type="pic" sz="quarter" idx="14"/>
          </p:nvPr>
        </p:nvSpPr>
        <p:spPr>
          <a:xfrm>
            <a:off x="0" y="0"/>
            <a:ext cx="12192000" cy="6858000"/>
          </a:xfrm>
          <a:solidFill>
            <a:schemeClr val="bg1">
              <a:lumMod val="95000"/>
            </a:schemeClr>
          </a:solidFill>
        </p:spPr>
        <p:txBody>
          <a:bodyPr>
            <a:normAutofit/>
          </a:bodyPr>
          <a:lstStyle>
            <a:lvl1pPr>
              <a:defRPr sz="800"/>
            </a:lvl1pPr>
          </a:lstStyle>
          <a:p>
            <a:endParaRPr lang="en-US"/>
          </a:p>
        </p:txBody>
      </p:sp>
      <p:sp>
        <p:nvSpPr>
          <p:cNvPr id="9" name="Picture Placeholder 8">
            <a:extLst>
              <a:ext uri="{FF2B5EF4-FFF2-40B4-BE49-F238E27FC236}">
                <a16:creationId xmlns:a16="http://schemas.microsoft.com/office/drawing/2014/main" id="{6A877331-2AAB-49C0-8231-BABCD7A899FF}"/>
              </a:ext>
            </a:extLst>
          </p:cNvPr>
          <p:cNvSpPr>
            <a:spLocks noGrp="1"/>
          </p:cNvSpPr>
          <p:nvPr>
            <p:ph type="pic" sz="quarter" idx="10"/>
          </p:nvPr>
        </p:nvSpPr>
        <p:spPr>
          <a:xfrm>
            <a:off x="3499338" y="1"/>
            <a:ext cx="7882304" cy="6865651"/>
          </a:xfrm>
          <a:custGeom>
            <a:avLst/>
            <a:gdLst>
              <a:gd name="connsiteX0" fmla="*/ 3835161 w 7882304"/>
              <a:gd name="connsiteY0" fmla="*/ 0 h 6865651"/>
              <a:gd name="connsiteX1" fmla="*/ 7882304 w 7882304"/>
              <a:gd name="connsiteY1" fmla="*/ 0 h 6865651"/>
              <a:gd name="connsiteX2" fmla="*/ 7882304 w 7882304"/>
              <a:gd name="connsiteY2" fmla="*/ 4326 h 6865651"/>
              <a:gd name="connsiteX3" fmla="*/ 4051470 w 7882304"/>
              <a:gd name="connsiteY3" fmla="*/ 6865651 h 6865651"/>
              <a:gd name="connsiteX4" fmla="*/ 3830834 w 7882304"/>
              <a:gd name="connsiteY4" fmla="*/ 6865651 h 6865651"/>
              <a:gd name="connsiteX5" fmla="*/ 0 w 7882304"/>
              <a:gd name="connsiteY5" fmla="*/ 6865651 h 6865651"/>
              <a:gd name="connsiteX6" fmla="*/ 3830834 w 7882304"/>
              <a:gd name="connsiteY6" fmla="*/ 4326 h 6865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882304" h="6865651">
                <a:moveTo>
                  <a:pt x="3835161" y="0"/>
                </a:moveTo>
                <a:lnTo>
                  <a:pt x="7882304" y="0"/>
                </a:lnTo>
                <a:lnTo>
                  <a:pt x="7882304" y="4326"/>
                </a:lnTo>
                <a:lnTo>
                  <a:pt x="4051470" y="6865651"/>
                </a:lnTo>
                <a:lnTo>
                  <a:pt x="3830834" y="6865651"/>
                </a:lnTo>
                <a:lnTo>
                  <a:pt x="0" y="6865651"/>
                </a:lnTo>
                <a:lnTo>
                  <a:pt x="3830834" y="4326"/>
                </a:lnTo>
                <a:close/>
              </a:path>
            </a:pathLst>
          </a:custGeom>
          <a:solidFill>
            <a:schemeClr val="bg1">
              <a:lumMod val="85000"/>
            </a:schemeClr>
          </a:solidFill>
        </p:spPr>
        <p:txBody>
          <a:bodyPr wrap="square">
            <a:noAutofit/>
          </a:bodyPr>
          <a:lstStyle>
            <a:lvl1pPr>
              <a:defRPr sz="800"/>
            </a:lvl1pPr>
          </a:lstStyle>
          <a:p>
            <a:endParaRPr lang="en-US"/>
          </a:p>
        </p:txBody>
      </p:sp>
      <p:sp>
        <p:nvSpPr>
          <p:cNvPr id="10" name="Text Placeholder 9">
            <a:extLst>
              <a:ext uri="{FF2B5EF4-FFF2-40B4-BE49-F238E27FC236}">
                <a16:creationId xmlns:a16="http://schemas.microsoft.com/office/drawing/2014/main" id="{01E2609D-F50D-46B7-B2C0-A75B0AEF32A4}"/>
              </a:ext>
            </a:extLst>
          </p:cNvPr>
          <p:cNvSpPr>
            <a:spLocks noGrp="1"/>
          </p:cNvSpPr>
          <p:nvPr>
            <p:ph type="body" sz="quarter" idx="11" hasCustomPrompt="1"/>
          </p:nvPr>
        </p:nvSpPr>
        <p:spPr>
          <a:xfrm>
            <a:off x="457200" y="616795"/>
            <a:ext cx="6184900" cy="830997"/>
          </a:xfrm>
        </p:spPr>
        <p:txBody>
          <a:bodyPr anchor="ctr">
            <a:normAutofit/>
          </a:bodyPr>
          <a:lstStyle>
            <a:lvl1pPr marL="0" indent="0">
              <a:buNone/>
              <a:defRPr sz="4800">
                <a:latin typeface="+mj-lt"/>
              </a:defRPr>
            </a:lvl1pPr>
          </a:lstStyle>
          <a:p>
            <a:pPr lvl="0"/>
            <a:r>
              <a:rPr lang="en-US" dirty="0"/>
              <a:t>Title Here</a:t>
            </a:r>
          </a:p>
        </p:txBody>
      </p:sp>
      <p:sp>
        <p:nvSpPr>
          <p:cNvPr id="11" name="Text Placeholder 9">
            <a:extLst>
              <a:ext uri="{FF2B5EF4-FFF2-40B4-BE49-F238E27FC236}">
                <a16:creationId xmlns:a16="http://schemas.microsoft.com/office/drawing/2014/main" id="{D8C1FC71-84FC-410F-891A-6FC21ED51B41}"/>
              </a:ext>
            </a:extLst>
          </p:cNvPr>
          <p:cNvSpPr>
            <a:spLocks noGrp="1"/>
          </p:cNvSpPr>
          <p:nvPr>
            <p:ph type="body" sz="quarter" idx="12" hasCustomPrompt="1"/>
          </p:nvPr>
        </p:nvSpPr>
        <p:spPr>
          <a:xfrm>
            <a:off x="457200" y="351566"/>
            <a:ext cx="3770312" cy="239404"/>
          </a:xfrm>
        </p:spPr>
        <p:txBody>
          <a:bodyPr anchor="ctr">
            <a:normAutofit/>
          </a:bodyPr>
          <a:lstStyle>
            <a:lvl1pPr marL="0" indent="0">
              <a:buNone/>
              <a:defRPr sz="1100">
                <a:latin typeface="+mn-lt"/>
              </a:defRPr>
            </a:lvl1pPr>
          </a:lstStyle>
          <a:p>
            <a:pPr lvl="0"/>
            <a:r>
              <a:rPr lang="en-US" dirty="0"/>
              <a:t>Subtitle Here</a:t>
            </a:r>
          </a:p>
        </p:txBody>
      </p:sp>
      <p:sp>
        <p:nvSpPr>
          <p:cNvPr id="12" name="Slide Number Placeholder 5">
            <a:extLst>
              <a:ext uri="{FF2B5EF4-FFF2-40B4-BE49-F238E27FC236}">
                <a16:creationId xmlns:a16="http://schemas.microsoft.com/office/drawing/2014/main" id="{56245C3A-CE00-455D-9E07-FA1A4265B385}"/>
              </a:ext>
            </a:extLst>
          </p:cNvPr>
          <p:cNvSpPr txBox="1">
            <a:spLocks/>
          </p:cNvSpPr>
          <p:nvPr userDrawn="1"/>
        </p:nvSpPr>
        <p:spPr>
          <a:xfrm>
            <a:off x="11323879" y="6092155"/>
            <a:ext cx="554668" cy="377849"/>
          </a:xfrm>
          <a:prstGeom prst="rect">
            <a:avLst/>
          </a:prstGeom>
        </p:spPr>
        <p:txBody>
          <a:bodyPr vert="horz" lIns="91440" tIns="45720" rIns="91440" bIns="45720" rtlCol="0" anchor="ctr"/>
          <a:lstStyle>
            <a:defPPr>
              <a:defRPr lang="id-ID"/>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696CAF5E-82FD-46C1-8113-274199A6E6F4}" type="slidenum">
              <a:rPr lang="id-ID" b="0" smtClean="0">
                <a:solidFill>
                  <a:schemeClr val="tx1"/>
                </a:solidFill>
                <a:latin typeface="+mj-lt"/>
              </a:rPr>
              <a:pPr algn="ctr"/>
              <a:t>‹#›</a:t>
            </a:fld>
            <a:endParaRPr lang="id-ID" b="0" dirty="0">
              <a:solidFill>
                <a:schemeClr val="tx1"/>
              </a:solidFill>
              <a:latin typeface="+mj-lt"/>
            </a:endParaRPr>
          </a:p>
        </p:txBody>
      </p:sp>
      <p:sp>
        <p:nvSpPr>
          <p:cNvPr id="16" name="Picture Placeholder 14">
            <a:extLst>
              <a:ext uri="{FF2B5EF4-FFF2-40B4-BE49-F238E27FC236}">
                <a16:creationId xmlns:a16="http://schemas.microsoft.com/office/drawing/2014/main" id="{867CEF3D-A352-4D26-BD70-2E6C8E44C4AC}"/>
              </a:ext>
            </a:extLst>
          </p:cNvPr>
          <p:cNvSpPr>
            <a:spLocks noGrp="1"/>
          </p:cNvSpPr>
          <p:nvPr>
            <p:ph type="pic" sz="quarter" idx="13"/>
          </p:nvPr>
        </p:nvSpPr>
        <p:spPr>
          <a:xfrm>
            <a:off x="854201" y="4129211"/>
            <a:ext cx="3585063" cy="2032937"/>
          </a:xfrm>
          <a:solidFill>
            <a:schemeClr val="bg1">
              <a:lumMod val="75000"/>
            </a:schemeClr>
          </a:solidFill>
        </p:spPr>
        <p:txBody>
          <a:bodyPr>
            <a:normAutofit/>
          </a:bodyPr>
          <a:lstStyle>
            <a:lvl1pPr>
              <a:defRPr sz="800"/>
            </a:lvl1pPr>
          </a:lstStyle>
          <a:p>
            <a:endParaRPr lang="en-US"/>
          </a:p>
        </p:txBody>
      </p:sp>
    </p:spTree>
    <p:extLst>
      <p:ext uri="{BB962C8B-B14F-4D97-AF65-F5344CB8AC3E}">
        <p14:creationId xmlns:p14="http://schemas.microsoft.com/office/powerpoint/2010/main" val="70217978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3_Custom Layout">
    <p:spTree>
      <p:nvGrpSpPr>
        <p:cNvPr id="1" name=""/>
        <p:cNvGrpSpPr/>
        <p:nvPr/>
      </p:nvGrpSpPr>
      <p:grpSpPr>
        <a:xfrm>
          <a:off x="0" y="0"/>
          <a:ext cx="0" cy="0"/>
          <a:chOff x="0" y="0"/>
          <a:chExt cx="0" cy="0"/>
        </a:xfrm>
      </p:grpSpPr>
      <p:sp>
        <p:nvSpPr>
          <p:cNvPr id="9" name="Text Placeholder 9">
            <a:extLst>
              <a:ext uri="{FF2B5EF4-FFF2-40B4-BE49-F238E27FC236}">
                <a16:creationId xmlns:a16="http://schemas.microsoft.com/office/drawing/2014/main" id="{A1DD99AC-C159-4C02-B198-7DA3D9D84F70}"/>
              </a:ext>
            </a:extLst>
          </p:cNvPr>
          <p:cNvSpPr>
            <a:spLocks noGrp="1"/>
          </p:cNvSpPr>
          <p:nvPr>
            <p:ph type="body" sz="quarter" idx="11" hasCustomPrompt="1"/>
          </p:nvPr>
        </p:nvSpPr>
        <p:spPr>
          <a:xfrm>
            <a:off x="457200" y="616795"/>
            <a:ext cx="6184900" cy="830997"/>
          </a:xfrm>
        </p:spPr>
        <p:txBody>
          <a:bodyPr anchor="ctr">
            <a:normAutofit/>
          </a:bodyPr>
          <a:lstStyle>
            <a:lvl1pPr marL="0" indent="0">
              <a:buNone/>
              <a:defRPr sz="4800">
                <a:latin typeface="+mj-lt"/>
              </a:defRPr>
            </a:lvl1pPr>
          </a:lstStyle>
          <a:p>
            <a:pPr lvl="0"/>
            <a:r>
              <a:rPr lang="en-US" dirty="0"/>
              <a:t>Title Here</a:t>
            </a:r>
          </a:p>
        </p:txBody>
      </p:sp>
      <p:sp>
        <p:nvSpPr>
          <p:cNvPr id="10" name="Text Placeholder 9">
            <a:extLst>
              <a:ext uri="{FF2B5EF4-FFF2-40B4-BE49-F238E27FC236}">
                <a16:creationId xmlns:a16="http://schemas.microsoft.com/office/drawing/2014/main" id="{D65353BA-58D3-48AF-A099-4760C99D1290}"/>
              </a:ext>
            </a:extLst>
          </p:cNvPr>
          <p:cNvSpPr>
            <a:spLocks noGrp="1"/>
          </p:cNvSpPr>
          <p:nvPr>
            <p:ph type="body" sz="quarter" idx="12" hasCustomPrompt="1"/>
          </p:nvPr>
        </p:nvSpPr>
        <p:spPr>
          <a:xfrm>
            <a:off x="457200" y="351566"/>
            <a:ext cx="3770312" cy="239404"/>
          </a:xfrm>
        </p:spPr>
        <p:txBody>
          <a:bodyPr anchor="ctr">
            <a:normAutofit/>
          </a:bodyPr>
          <a:lstStyle>
            <a:lvl1pPr marL="0" indent="0">
              <a:buNone/>
              <a:defRPr sz="1100">
                <a:latin typeface="+mn-lt"/>
              </a:defRPr>
            </a:lvl1pPr>
          </a:lstStyle>
          <a:p>
            <a:pPr lvl="0"/>
            <a:r>
              <a:rPr lang="en-US" dirty="0"/>
              <a:t>Subtitle Here</a:t>
            </a:r>
          </a:p>
        </p:txBody>
      </p:sp>
      <p:sp>
        <p:nvSpPr>
          <p:cNvPr id="11" name="Slide Number Placeholder 5">
            <a:extLst>
              <a:ext uri="{FF2B5EF4-FFF2-40B4-BE49-F238E27FC236}">
                <a16:creationId xmlns:a16="http://schemas.microsoft.com/office/drawing/2014/main" id="{6654E02F-4C1C-4023-9182-61E0CC946B85}"/>
              </a:ext>
            </a:extLst>
          </p:cNvPr>
          <p:cNvSpPr txBox="1">
            <a:spLocks/>
          </p:cNvSpPr>
          <p:nvPr userDrawn="1"/>
        </p:nvSpPr>
        <p:spPr>
          <a:xfrm>
            <a:off x="11323879" y="6092155"/>
            <a:ext cx="554668" cy="377849"/>
          </a:xfrm>
          <a:prstGeom prst="rect">
            <a:avLst/>
          </a:prstGeom>
        </p:spPr>
        <p:txBody>
          <a:bodyPr vert="horz" lIns="91440" tIns="45720" rIns="91440" bIns="45720" rtlCol="0" anchor="ctr"/>
          <a:lstStyle>
            <a:defPPr>
              <a:defRPr lang="id-ID"/>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696CAF5E-82FD-46C1-8113-274199A6E6F4}" type="slidenum">
              <a:rPr lang="id-ID" b="0" smtClean="0">
                <a:solidFill>
                  <a:schemeClr val="tx1"/>
                </a:solidFill>
                <a:latin typeface="+mj-lt"/>
              </a:rPr>
              <a:pPr algn="ctr"/>
              <a:t>‹#›</a:t>
            </a:fld>
            <a:endParaRPr lang="id-ID" b="0" dirty="0">
              <a:solidFill>
                <a:schemeClr val="tx1"/>
              </a:solidFill>
              <a:latin typeface="+mj-lt"/>
            </a:endParaRPr>
          </a:p>
        </p:txBody>
      </p:sp>
      <p:sp>
        <p:nvSpPr>
          <p:cNvPr id="16" name="Picture Placeholder 12">
            <a:extLst>
              <a:ext uri="{FF2B5EF4-FFF2-40B4-BE49-F238E27FC236}">
                <a16:creationId xmlns:a16="http://schemas.microsoft.com/office/drawing/2014/main" id="{5F5FDC5D-2FF9-4AD8-A5CE-5370BE03D282}"/>
              </a:ext>
            </a:extLst>
          </p:cNvPr>
          <p:cNvSpPr>
            <a:spLocks noGrp="1"/>
          </p:cNvSpPr>
          <p:nvPr>
            <p:ph type="pic" sz="quarter" idx="13"/>
          </p:nvPr>
        </p:nvSpPr>
        <p:spPr>
          <a:xfrm>
            <a:off x="2023035" y="1889238"/>
            <a:ext cx="2524259" cy="2829066"/>
          </a:xfrm>
          <a:solidFill>
            <a:schemeClr val="bg1">
              <a:lumMod val="95000"/>
            </a:schemeClr>
          </a:solidFill>
        </p:spPr>
        <p:txBody>
          <a:bodyPr>
            <a:normAutofit/>
          </a:bodyPr>
          <a:lstStyle>
            <a:lvl1pPr>
              <a:defRPr sz="800"/>
            </a:lvl1pPr>
          </a:lstStyle>
          <a:p>
            <a:endParaRPr lang="en-US"/>
          </a:p>
        </p:txBody>
      </p:sp>
      <p:sp>
        <p:nvSpPr>
          <p:cNvPr id="17" name="Picture Placeholder 12">
            <a:extLst>
              <a:ext uri="{FF2B5EF4-FFF2-40B4-BE49-F238E27FC236}">
                <a16:creationId xmlns:a16="http://schemas.microsoft.com/office/drawing/2014/main" id="{6E255D8A-AC56-4B69-A155-CE837E4EC235}"/>
              </a:ext>
            </a:extLst>
          </p:cNvPr>
          <p:cNvSpPr>
            <a:spLocks noGrp="1"/>
          </p:cNvSpPr>
          <p:nvPr>
            <p:ph type="pic" sz="quarter" idx="14"/>
          </p:nvPr>
        </p:nvSpPr>
        <p:spPr>
          <a:xfrm>
            <a:off x="4833871" y="1889238"/>
            <a:ext cx="2524259" cy="2829066"/>
          </a:xfrm>
          <a:solidFill>
            <a:schemeClr val="bg1">
              <a:lumMod val="95000"/>
            </a:schemeClr>
          </a:solidFill>
        </p:spPr>
        <p:txBody>
          <a:bodyPr>
            <a:normAutofit/>
          </a:bodyPr>
          <a:lstStyle>
            <a:lvl1pPr>
              <a:defRPr sz="800"/>
            </a:lvl1pPr>
          </a:lstStyle>
          <a:p>
            <a:endParaRPr lang="en-US"/>
          </a:p>
        </p:txBody>
      </p:sp>
      <p:sp>
        <p:nvSpPr>
          <p:cNvPr id="18" name="Picture Placeholder 12">
            <a:extLst>
              <a:ext uri="{FF2B5EF4-FFF2-40B4-BE49-F238E27FC236}">
                <a16:creationId xmlns:a16="http://schemas.microsoft.com/office/drawing/2014/main" id="{5E3637C0-B2B3-4ACA-BDF2-F0BAC25034B3}"/>
              </a:ext>
            </a:extLst>
          </p:cNvPr>
          <p:cNvSpPr>
            <a:spLocks noGrp="1"/>
          </p:cNvSpPr>
          <p:nvPr>
            <p:ph type="pic" sz="quarter" idx="15"/>
          </p:nvPr>
        </p:nvSpPr>
        <p:spPr>
          <a:xfrm>
            <a:off x="7644706" y="1889238"/>
            <a:ext cx="2524259" cy="2829066"/>
          </a:xfrm>
          <a:solidFill>
            <a:schemeClr val="bg1">
              <a:lumMod val="95000"/>
            </a:schemeClr>
          </a:solidFill>
        </p:spPr>
        <p:txBody>
          <a:bodyPr>
            <a:normAutofit/>
          </a:bodyPr>
          <a:lstStyle>
            <a:lvl1pPr>
              <a:defRPr sz="800"/>
            </a:lvl1pPr>
          </a:lstStyle>
          <a:p>
            <a:endParaRPr lang="en-US"/>
          </a:p>
        </p:txBody>
      </p:sp>
    </p:spTree>
    <p:extLst>
      <p:ext uri="{BB962C8B-B14F-4D97-AF65-F5344CB8AC3E}">
        <p14:creationId xmlns:p14="http://schemas.microsoft.com/office/powerpoint/2010/main" val="99173608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4_Custom Layout">
    <p:spTree>
      <p:nvGrpSpPr>
        <p:cNvPr id="1" name=""/>
        <p:cNvGrpSpPr/>
        <p:nvPr/>
      </p:nvGrpSpPr>
      <p:grpSpPr>
        <a:xfrm>
          <a:off x="0" y="0"/>
          <a:ext cx="0" cy="0"/>
          <a:chOff x="0" y="0"/>
          <a:chExt cx="0" cy="0"/>
        </a:xfrm>
      </p:grpSpPr>
      <p:sp>
        <p:nvSpPr>
          <p:cNvPr id="9" name="Picture Placeholder 7">
            <a:extLst>
              <a:ext uri="{FF2B5EF4-FFF2-40B4-BE49-F238E27FC236}">
                <a16:creationId xmlns:a16="http://schemas.microsoft.com/office/drawing/2014/main" id="{0017C15F-D52C-4BAC-8887-D43A80729A3D}"/>
              </a:ext>
            </a:extLst>
          </p:cNvPr>
          <p:cNvSpPr>
            <a:spLocks noGrp="1"/>
          </p:cNvSpPr>
          <p:nvPr>
            <p:ph type="pic" sz="quarter" idx="10"/>
          </p:nvPr>
        </p:nvSpPr>
        <p:spPr>
          <a:xfrm>
            <a:off x="5240214" y="-1"/>
            <a:ext cx="6951785" cy="6857999"/>
          </a:xfrm>
          <a:solidFill>
            <a:schemeClr val="bg1">
              <a:lumMod val="95000"/>
            </a:schemeClr>
          </a:solidFill>
        </p:spPr>
        <p:txBody>
          <a:bodyPr/>
          <a:lstStyle/>
          <a:p>
            <a:endParaRPr lang="en-US"/>
          </a:p>
        </p:txBody>
      </p:sp>
      <p:sp>
        <p:nvSpPr>
          <p:cNvPr id="10" name="Text Placeholder 9">
            <a:extLst>
              <a:ext uri="{FF2B5EF4-FFF2-40B4-BE49-F238E27FC236}">
                <a16:creationId xmlns:a16="http://schemas.microsoft.com/office/drawing/2014/main" id="{986C465B-8585-46BF-AF36-31CB3204D4FA}"/>
              </a:ext>
            </a:extLst>
          </p:cNvPr>
          <p:cNvSpPr>
            <a:spLocks noGrp="1"/>
          </p:cNvSpPr>
          <p:nvPr>
            <p:ph type="body" sz="quarter" idx="11" hasCustomPrompt="1"/>
          </p:nvPr>
        </p:nvSpPr>
        <p:spPr>
          <a:xfrm>
            <a:off x="457200" y="616795"/>
            <a:ext cx="6184900" cy="830997"/>
          </a:xfrm>
        </p:spPr>
        <p:txBody>
          <a:bodyPr anchor="ctr">
            <a:normAutofit/>
          </a:bodyPr>
          <a:lstStyle>
            <a:lvl1pPr marL="0" indent="0">
              <a:buNone/>
              <a:defRPr sz="4800">
                <a:latin typeface="+mj-lt"/>
              </a:defRPr>
            </a:lvl1pPr>
          </a:lstStyle>
          <a:p>
            <a:pPr lvl="0"/>
            <a:r>
              <a:rPr lang="en-US" dirty="0"/>
              <a:t>Title Here</a:t>
            </a:r>
          </a:p>
        </p:txBody>
      </p:sp>
      <p:sp>
        <p:nvSpPr>
          <p:cNvPr id="11" name="Text Placeholder 9">
            <a:extLst>
              <a:ext uri="{FF2B5EF4-FFF2-40B4-BE49-F238E27FC236}">
                <a16:creationId xmlns:a16="http://schemas.microsoft.com/office/drawing/2014/main" id="{FA230D25-7CF7-4597-A359-11187C32E7BF}"/>
              </a:ext>
            </a:extLst>
          </p:cNvPr>
          <p:cNvSpPr>
            <a:spLocks noGrp="1"/>
          </p:cNvSpPr>
          <p:nvPr>
            <p:ph type="body" sz="quarter" idx="12" hasCustomPrompt="1"/>
          </p:nvPr>
        </p:nvSpPr>
        <p:spPr>
          <a:xfrm>
            <a:off x="457200" y="351566"/>
            <a:ext cx="3770312" cy="239404"/>
          </a:xfrm>
        </p:spPr>
        <p:txBody>
          <a:bodyPr anchor="ctr">
            <a:normAutofit/>
          </a:bodyPr>
          <a:lstStyle>
            <a:lvl1pPr marL="0" indent="0">
              <a:buNone/>
              <a:defRPr sz="1100">
                <a:latin typeface="+mn-lt"/>
              </a:defRPr>
            </a:lvl1pPr>
          </a:lstStyle>
          <a:p>
            <a:pPr lvl="0"/>
            <a:r>
              <a:rPr lang="en-US" dirty="0"/>
              <a:t>Subtitle Here</a:t>
            </a:r>
          </a:p>
        </p:txBody>
      </p:sp>
    </p:spTree>
    <p:extLst>
      <p:ext uri="{BB962C8B-B14F-4D97-AF65-F5344CB8AC3E}">
        <p14:creationId xmlns:p14="http://schemas.microsoft.com/office/powerpoint/2010/main" val="256861101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5_Custom Layout">
    <p:spTree>
      <p:nvGrpSpPr>
        <p:cNvPr id="1" name=""/>
        <p:cNvGrpSpPr/>
        <p:nvPr/>
      </p:nvGrpSpPr>
      <p:grpSpPr>
        <a:xfrm>
          <a:off x="0" y="0"/>
          <a:ext cx="0" cy="0"/>
          <a:chOff x="0" y="0"/>
          <a:chExt cx="0" cy="0"/>
        </a:xfrm>
      </p:grpSpPr>
      <p:sp>
        <p:nvSpPr>
          <p:cNvPr id="10" name="Picture Placeholder 8">
            <a:extLst>
              <a:ext uri="{FF2B5EF4-FFF2-40B4-BE49-F238E27FC236}">
                <a16:creationId xmlns:a16="http://schemas.microsoft.com/office/drawing/2014/main" id="{E29938A1-45BF-475C-A415-77E63A97B520}"/>
              </a:ext>
            </a:extLst>
          </p:cNvPr>
          <p:cNvSpPr>
            <a:spLocks noGrp="1"/>
          </p:cNvSpPr>
          <p:nvPr>
            <p:ph type="pic" sz="quarter" idx="10"/>
          </p:nvPr>
        </p:nvSpPr>
        <p:spPr>
          <a:xfrm>
            <a:off x="4227511" y="687133"/>
            <a:ext cx="7290411" cy="5554071"/>
          </a:xfrm>
          <a:solidFill>
            <a:schemeClr val="bg1">
              <a:lumMod val="85000"/>
            </a:schemeClr>
          </a:solidFill>
        </p:spPr>
        <p:txBody>
          <a:bodyPr>
            <a:normAutofit/>
          </a:bodyPr>
          <a:lstStyle>
            <a:lvl1pPr>
              <a:defRPr sz="800"/>
            </a:lvl1pPr>
          </a:lstStyle>
          <a:p>
            <a:endParaRPr lang="en-US"/>
          </a:p>
        </p:txBody>
      </p:sp>
      <p:sp>
        <p:nvSpPr>
          <p:cNvPr id="13" name="Picture Placeholder 8">
            <a:extLst>
              <a:ext uri="{FF2B5EF4-FFF2-40B4-BE49-F238E27FC236}">
                <a16:creationId xmlns:a16="http://schemas.microsoft.com/office/drawing/2014/main" id="{88E02662-EF5C-45A2-A17F-DD74AE0C36F6}"/>
              </a:ext>
            </a:extLst>
          </p:cNvPr>
          <p:cNvSpPr>
            <a:spLocks noGrp="1"/>
          </p:cNvSpPr>
          <p:nvPr>
            <p:ph type="pic" sz="quarter" idx="11"/>
          </p:nvPr>
        </p:nvSpPr>
        <p:spPr>
          <a:xfrm>
            <a:off x="674076" y="1969478"/>
            <a:ext cx="3553435" cy="2391508"/>
          </a:xfrm>
          <a:solidFill>
            <a:schemeClr val="bg1">
              <a:lumMod val="95000"/>
            </a:schemeClr>
          </a:solidFill>
        </p:spPr>
        <p:txBody>
          <a:bodyPr>
            <a:normAutofit/>
          </a:bodyPr>
          <a:lstStyle>
            <a:lvl1pPr>
              <a:defRPr sz="800"/>
            </a:lvl1pPr>
          </a:lstStyle>
          <a:p>
            <a:endParaRPr lang="en-US"/>
          </a:p>
        </p:txBody>
      </p:sp>
      <p:sp>
        <p:nvSpPr>
          <p:cNvPr id="14" name="Text Placeholder 9">
            <a:extLst>
              <a:ext uri="{FF2B5EF4-FFF2-40B4-BE49-F238E27FC236}">
                <a16:creationId xmlns:a16="http://schemas.microsoft.com/office/drawing/2014/main" id="{BBDC9648-F49D-4AA7-A472-D61A2B08DAE9}"/>
              </a:ext>
            </a:extLst>
          </p:cNvPr>
          <p:cNvSpPr>
            <a:spLocks noGrp="1"/>
          </p:cNvSpPr>
          <p:nvPr>
            <p:ph type="body" sz="quarter" idx="12" hasCustomPrompt="1"/>
          </p:nvPr>
        </p:nvSpPr>
        <p:spPr>
          <a:xfrm>
            <a:off x="457200" y="616795"/>
            <a:ext cx="6184900" cy="830997"/>
          </a:xfrm>
        </p:spPr>
        <p:txBody>
          <a:bodyPr anchor="ctr">
            <a:normAutofit/>
          </a:bodyPr>
          <a:lstStyle>
            <a:lvl1pPr marL="0" indent="0">
              <a:buNone/>
              <a:defRPr sz="4800">
                <a:latin typeface="+mj-lt"/>
              </a:defRPr>
            </a:lvl1pPr>
          </a:lstStyle>
          <a:p>
            <a:pPr lvl="0"/>
            <a:r>
              <a:rPr lang="en-US" dirty="0"/>
              <a:t>Title Here</a:t>
            </a:r>
          </a:p>
        </p:txBody>
      </p:sp>
      <p:sp>
        <p:nvSpPr>
          <p:cNvPr id="15" name="Text Placeholder 9">
            <a:extLst>
              <a:ext uri="{FF2B5EF4-FFF2-40B4-BE49-F238E27FC236}">
                <a16:creationId xmlns:a16="http://schemas.microsoft.com/office/drawing/2014/main" id="{9251935B-1CFA-4207-A93E-2B1224847895}"/>
              </a:ext>
            </a:extLst>
          </p:cNvPr>
          <p:cNvSpPr>
            <a:spLocks noGrp="1"/>
          </p:cNvSpPr>
          <p:nvPr>
            <p:ph type="body" sz="quarter" idx="13" hasCustomPrompt="1"/>
          </p:nvPr>
        </p:nvSpPr>
        <p:spPr>
          <a:xfrm>
            <a:off x="457200" y="351566"/>
            <a:ext cx="3770312" cy="239404"/>
          </a:xfrm>
        </p:spPr>
        <p:txBody>
          <a:bodyPr anchor="ctr">
            <a:normAutofit/>
          </a:bodyPr>
          <a:lstStyle>
            <a:lvl1pPr marL="0" indent="0">
              <a:buNone/>
              <a:defRPr sz="1100">
                <a:latin typeface="+mn-lt"/>
              </a:defRPr>
            </a:lvl1pPr>
          </a:lstStyle>
          <a:p>
            <a:pPr lvl="0"/>
            <a:r>
              <a:rPr lang="en-US" dirty="0"/>
              <a:t>Subtitle Here</a:t>
            </a:r>
          </a:p>
        </p:txBody>
      </p:sp>
    </p:spTree>
    <p:extLst>
      <p:ext uri="{BB962C8B-B14F-4D97-AF65-F5344CB8AC3E}">
        <p14:creationId xmlns:p14="http://schemas.microsoft.com/office/powerpoint/2010/main" val="114868754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17_Custom Layout">
    <p:spTree>
      <p:nvGrpSpPr>
        <p:cNvPr id="1" name=""/>
        <p:cNvGrpSpPr/>
        <p:nvPr/>
      </p:nvGrpSpPr>
      <p:grpSpPr>
        <a:xfrm>
          <a:off x="0" y="0"/>
          <a:ext cx="0" cy="0"/>
          <a:chOff x="0" y="0"/>
          <a:chExt cx="0" cy="0"/>
        </a:xfrm>
      </p:grpSpPr>
      <p:sp>
        <p:nvSpPr>
          <p:cNvPr id="9" name="Picture Placeholder 7">
            <a:extLst>
              <a:ext uri="{FF2B5EF4-FFF2-40B4-BE49-F238E27FC236}">
                <a16:creationId xmlns:a16="http://schemas.microsoft.com/office/drawing/2014/main" id="{CEE6EA41-13F5-4E65-9436-F9EFF88C2E91}"/>
              </a:ext>
            </a:extLst>
          </p:cNvPr>
          <p:cNvSpPr>
            <a:spLocks noGrp="1"/>
          </p:cNvSpPr>
          <p:nvPr>
            <p:ph type="pic" sz="quarter" idx="10"/>
          </p:nvPr>
        </p:nvSpPr>
        <p:spPr>
          <a:xfrm>
            <a:off x="0" y="0"/>
            <a:ext cx="5663164" cy="6857999"/>
          </a:xfrm>
          <a:solidFill>
            <a:schemeClr val="bg1">
              <a:lumMod val="95000"/>
            </a:schemeClr>
          </a:solidFill>
        </p:spPr>
        <p:txBody>
          <a:bodyPr>
            <a:normAutofit/>
          </a:bodyPr>
          <a:lstStyle>
            <a:lvl1pPr>
              <a:defRPr sz="800"/>
            </a:lvl1pPr>
          </a:lstStyle>
          <a:p>
            <a:endParaRPr lang="en-US"/>
          </a:p>
        </p:txBody>
      </p:sp>
      <p:sp>
        <p:nvSpPr>
          <p:cNvPr id="10" name="Text Placeholder 9">
            <a:extLst>
              <a:ext uri="{FF2B5EF4-FFF2-40B4-BE49-F238E27FC236}">
                <a16:creationId xmlns:a16="http://schemas.microsoft.com/office/drawing/2014/main" id="{28445D88-2491-4CA9-925B-C9989F796454}"/>
              </a:ext>
            </a:extLst>
          </p:cNvPr>
          <p:cNvSpPr>
            <a:spLocks noGrp="1"/>
          </p:cNvSpPr>
          <p:nvPr>
            <p:ph type="body" sz="quarter" idx="14" hasCustomPrompt="1"/>
          </p:nvPr>
        </p:nvSpPr>
        <p:spPr>
          <a:xfrm>
            <a:off x="900177" y="1183723"/>
            <a:ext cx="5058410" cy="1778933"/>
          </a:xfrm>
        </p:spPr>
        <p:txBody>
          <a:bodyPr anchor="ctr">
            <a:normAutofit/>
          </a:bodyPr>
          <a:lstStyle>
            <a:lvl1pPr marL="0" indent="0">
              <a:buNone/>
              <a:defRPr sz="4800">
                <a:latin typeface="+mj-lt"/>
              </a:defRPr>
            </a:lvl1pPr>
          </a:lstStyle>
          <a:p>
            <a:pPr lvl="0"/>
            <a:r>
              <a:rPr lang="en-US" dirty="0"/>
              <a:t>Title Here</a:t>
            </a:r>
          </a:p>
        </p:txBody>
      </p:sp>
      <p:sp>
        <p:nvSpPr>
          <p:cNvPr id="11" name="Text Placeholder 9">
            <a:extLst>
              <a:ext uri="{FF2B5EF4-FFF2-40B4-BE49-F238E27FC236}">
                <a16:creationId xmlns:a16="http://schemas.microsoft.com/office/drawing/2014/main" id="{C18B8034-5E43-4E7A-9B3C-3BB3C1AFF5BD}"/>
              </a:ext>
            </a:extLst>
          </p:cNvPr>
          <p:cNvSpPr>
            <a:spLocks noGrp="1"/>
          </p:cNvSpPr>
          <p:nvPr>
            <p:ph type="body" sz="quarter" idx="15" hasCustomPrompt="1"/>
          </p:nvPr>
        </p:nvSpPr>
        <p:spPr>
          <a:xfrm>
            <a:off x="900177" y="918493"/>
            <a:ext cx="3430778" cy="265229"/>
          </a:xfrm>
        </p:spPr>
        <p:txBody>
          <a:bodyPr anchor="ctr">
            <a:normAutofit/>
          </a:bodyPr>
          <a:lstStyle>
            <a:lvl1pPr marL="0" indent="0">
              <a:buNone/>
              <a:defRPr sz="1100">
                <a:latin typeface="+mn-lt"/>
              </a:defRPr>
            </a:lvl1pPr>
          </a:lstStyle>
          <a:p>
            <a:pPr lvl="0"/>
            <a:r>
              <a:rPr lang="en-US" dirty="0"/>
              <a:t>Subtitle Here</a:t>
            </a:r>
          </a:p>
        </p:txBody>
      </p:sp>
      <p:sp>
        <p:nvSpPr>
          <p:cNvPr id="12" name="Slide Number Placeholder 5">
            <a:extLst>
              <a:ext uri="{FF2B5EF4-FFF2-40B4-BE49-F238E27FC236}">
                <a16:creationId xmlns:a16="http://schemas.microsoft.com/office/drawing/2014/main" id="{72FE9D92-9375-4CE6-9E33-3F08B4A1EEF3}"/>
              </a:ext>
            </a:extLst>
          </p:cNvPr>
          <p:cNvSpPr txBox="1">
            <a:spLocks/>
          </p:cNvSpPr>
          <p:nvPr userDrawn="1"/>
        </p:nvSpPr>
        <p:spPr>
          <a:xfrm>
            <a:off x="11323879" y="6092155"/>
            <a:ext cx="554668" cy="377849"/>
          </a:xfrm>
          <a:prstGeom prst="rect">
            <a:avLst/>
          </a:prstGeom>
        </p:spPr>
        <p:txBody>
          <a:bodyPr vert="horz" lIns="91440" tIns="45720" rIns="91440" bIns="45720" rtlCol="0" anchor="ctr"/>
          <a:lstStyle>
            <a:defPPr>
              <a:defRPr lang="id-ID"/>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696CAF5E-82FD-46C1-8113-274199A6E6F4}" type="slidenum">
              <a:rPr lang="id-ID" b="0" smtClean="0">
                <a:solidFill>
                  <a:schemeClr val="tx1"/>
                </a:solidFill>
                <a:latin typeface="+mj-lt"/>
              </a:rPr>
              <a:pPr algn="ctr"/>
              <a:t>‹#›</a:t>
            </a:fld>
            <a:endParaRPr lang="id-ID" b="0" dirty="0">
              <a:solidFill>
                <a:schemeClr val="tx1"/>
              </a:solidFill>
              <a:latin typeface="+mj-lt"/>
            </a:endParaRPr>
          </a:p>
        </p:txBody>
      </p:sp>
    </p:spTree>
    <p:extLst>
      <p:ext uri="{BB962C8B-B14F-4D97-AF65-F5344CB8AC3E}">
        <p14:creationId xmlns:p14="http://schemas.microsoft.com/office/powerpoint/2010/main" val="16918148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2_Custom Layout">
    <p:spTree>
      <p:nvGrpSpPr>
        <p:cNvPr id="1" name=""/>
        <p:cNvGrpSpPr/>
        <p:nvPr/>
      </p:nvGrpSpPr>
      <p:grpSpPr>
        <a:xfrm>
          <a:off x="0" y="0"/>
          <a:ext cx="0" cy="0"/>
          <a:chOff x="0" y="0"/>
          <a:chExt cx="0" cy="0"/>
        </a:xfrm>
      </p:grpSpPr>
      <p:sp>
        <p:nvSpPr>
          <p:cNvPr id="10" name="Picture Placeholder 6">
            <a:extLst>
              <a:ext uri="{FF2B5EF4-FFF2-40B4-BE49-F238E27FC236}">
                <a16:creationId xmlns:a16="http://schemas.microsoft.com/office/drawing/2014/main" id="{7F18CC04-266E-4190-A68E-7DDE10F58498}"/>
              </a:ext>
            </a:extLst>
          </p:cNvPr>
          <p:cNvSpPr>
            <a:spLocks noGrp="1"/>
          </p:cNvSpPr>
          <p:nvPr>
            <p:ph type="pic" sz="quarter" idx="11"/>
          </p:nvPr>
        </p:nvSpPr>
        <p:spPr>
          <a:xfrm>
            <a:off x="0" y="0"/>
            <a:ext cx="12192000" cy="6858000"/>
          </a:xfrm>
          <a:solidFill>
            <a:schemeClr val="bg1">
              <a:lumMod val="95000"/>
            </a:schemeClr>
          </a:solidFill>
        </p:spPr>
        <p:txBody>
          <a:bodyPr>
            <a:normAutofit/>
          </a:bodyPr>
          <a:lstStyle>
            <a:lvl1pPr>
              <a:defRPr sz="800"/>
            </a:lvl1pPr>
          </a:lstStyle>
          <a:p>
            <a:endParaRPr lang="en-US"/>
          </a:p>
        </p:txBody>
      </p:sp>
      <p:sp>
        <p:nvSpPr>
          <p:cNvPr id="9" name="Picture Placeholder 8">
            <a:extLst>
              <a:ext uri="{FF2B5EF4-FFF2-40B4-BE49-F238E27FC236}">
                <a16:creationId xmlns:a16="http://schemas.microsoft.com/office/drawing/2014/main" id="{C5E7A120-AC4A-42E6-AA40-A80C2EE2C718}"/>
              </a:ext>
            </a:extLst>
          </p:cNvPr>
          <p:cNvSpPr>
            <a:spLocks noGrp="1"/>
          </p:cNvSpPr>
          <p:nvPr>
            <p:ph type="pic" sz="quarter" idx="10"/>
          </p:nvPr>
        </p:nvSpPr>
        <p:spPr>
          <a:xfrm>
            <a:off x="5767754" y="4343401"/>
            <a:ext cx="2321169" cy="1336431"/>
          </a:xfrm>
          <a:custGeom>
            <a:avLst/>
            <a:gdLst>
              <a:gd name="connsiteX0" fmla="*/ 0 w 2321169"/>
              <a:gd name="connsiteY0" fmla="*/ 0 h 1336431"/>
              <a:gd name="connsiteX1" fmla="*/ 2321169 w 2321169"/>
              <a:gd name="connsiteY1" fmla="*/ 0 h 1336431"/>
              <a:gd name="connsiteX2" fmla="*/ 2321169 w 2321169"/>
              <a:gd name="connsiteY2" fmla="*/ 1336431 h 1336431"/>
              <a:gd name="connsiteX3" fmla="*/ 0 w 2321169"/>
              <a:gd name="connsiteY3" fmla="*/ 1336431 h 1336431"/>
            </a:gdLst>
            <a:ahLst/>
            <a:cxnLst>
              <a:cxn ang="0">
                <a:pos x="connsiteX0" y="connsiteY0"/>
              </a:cxn>
              <a:cxn ang="0">
                <a:pos x="connsiteX1" y="connsiteY1"/>
              </a:cxn>
              <a:cxn ang="0">
                <a:pos x="connsiteX2" y="connsiteY2"/>
              </a:cxn>
              <a:cxn ang="0">
                <a:pos x="connsiteX3" y="connsiteY3"/>
              </a:cxn>
            </a:cxnLst>
            <a:rect l="l" t="t" r="r" b="b"/>
            <a:pathLst>
              <a:path w="2321169" h="1336431">
                <a:moveTo>
                  <a:pt x="0" y="0"/>
                </a:moveTo>
                <a:lnTo>
                  <a:pt x="2321169" y="0"/>
                </a:lnTo>
                <a:lnTo>
                  <a:pt x="2321169" y="1336431"/>
                </a:lnTo>
                <a:lnTo>
                  <a:pt x="0" y="1336431"/>
                </a:lnTo>
                <a:close/>
              </a:path>
            </a:pathLst>
          </a:custGeom>
          <a:solidFill>
            <a:schemeClr val="bg1">
              <a:lumMod val="85000"/>
            </a:schemeClr>
          </a:solidFill>
        </p:spPr>
        <p:txBody>
          <a:bodyPr wrap="square">
            <a:noAutofit/>
          </a:bodyPr>
          <a:lstStyle>
            <a:lvl1pPr>
              <a:defRPr sz="800"/>
            </a:lvl1pPr>
          </a:lstStyle>
          <a:p>
            <a:endParaRPr lang="en-US"/>
          </a:p>
        </p:txBody>
      </p:sp>
    </p:spTree>
    <p:extLst>
      <p:ext uri="{BB962C8B-B14F-4D97-AF65-F5344CB8AC3E}">
        <p14:creationId xmlns:p14="http://schemas.microsoft.com/office/powerpoint/2010/main" val="144556325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9_Custom Layout">
    <p:spTree>
      <p:nvGrpSpPr>
        <p:cNvPr id="1" name=""/>
        <p:cNvGrpSpPr/>
        <p:nvPr/>
      </p:nvGrpSpPr>
      <p:grpSpPr>
        <a:xfrm>
          <a:off x="0" y="0"/>
          <a:ext cx="0" cy="0"/>
          <a:chOff x="0" y="0"/>
          <a:chExt cx="0" cy="0"/>
        </a:xfrm>
      </p:grpSpPr>
      <p:sp>
        <p:nvSpPr>
          <p:cNvPr id="10" name="Picture Placeholder 6">
            <a:extLst>
              <a:ext uri="{FF2B5EF4-FFF2-40B4-BE49-F238E27FC236}">
                <a16:creationId xmlns:a16="http://schemas.microsoft.com/office/drawing/2014/main" id="{821DD024-8979-4E9B-BF2B-269ADBCAA0A6}"/>
              </a:ext>
            </a:extLst>
          </p:cNvPr>
          <p:cNvSpPr>
            <a:spLocks noGrp="1"/>
          </p:cNvSpPr>
          <p:nvPr>
            <p:ph type="pic" sz="quarter" idx="11"/>
          </p:nvPr>
        </p:nvSpPr>
        <p:spPr>
          <a:xfrm>
            <a:off x="0" y="0"/>
            <a:ext cx="12192000" cy="6858000"/>
          </a:xfrm>
          <a:solidFill>
            <a:schemeClr val="bg1">
              <a:lumMod val="95000"/>
            </a:schemeClr>
          </a:solidFill>
        </p:spPr>
        <p:txBody>
          <a:bodyPr>
            <a:normAutofit/>
          </a:bodyPr>
          <a:lstStyle>
            <a:lvl1pPr>
              <a:defRPr sz="800"/>
            </a:lvl1pPr>
          </a:lstStyle>
          <a:p>
            <a:endParaRPr lang="en-US"/>
          </a:p>
        </p:txBody>
      </p:sp>
      <p:sp>
        <p:nvSpPr>
          <p:cNvPr id="9" name="Picture Placeholder 8">
            <a:extLst>
              <a:ext uri="{FF2B5EF4-FFF2-40B4-BE49-F238E27FC236}">
                <a16:creationId xmlns:a16="http://schemas.microsoft.com/office/drawing/2014/main" id="{94830A13-AA17-45B0-8B56-5C815E486FE1}"/>
              </a:ext>
            </a:extLst>
          </p:cNvPr>
          <p:cNvSpPr>
            <a:spLocks noGrp="1"/>
          </p:cNvSpPr>
          <p:nvPr>
            <p:ph type="pic" sz="quarter" idx="10"/>
          </p:nvPr>
        </p:nvSpPr>
        <p:spPr>
          <a:xfrm>
            <a:off x="7370064" y="713232"/>
            <a:ext cx="3584448" cy="3529584"/>
          </a:xfrm>
          <a:custGeom>
            <a:avLst/>
            <a:gdLst>
              <a:gd name="connsiteX0" fmla="*/ 0 w 3584448"/>
              <a:gd name="connsiteY0" fmla="*/ 0 h 3529584"/>
              <a:gd name="connsiteX1" fmla="*/ 3584448 w 3584448"/>
              <a:gd name="connsiteY1" fmla="*/ 0 h 3529584"/>
              <a:gd name="connsiteX2" fmla="*/ 3584448 w 3584448"/>
              <a:gd name="connsiteY2" fmla="*/ 3529584 h 3529584"/>
              <a:gd name="connsiteX3" fmla="*/ 0 w 3584448"/>
              <a:gd name="connsiteY3" fmla="*/ 3529584 h 3529584"/>
            </a:gdLst>
            <a:ahLst/>
            <a:cxnLst>
              <a:cxn ang="0">
                <a:pos x="connsiteX0" y="connsiteY0"/>
              </a:cxn>
              <a:cxn ang="0">
                <a:pos x="connsiteX1" y="connsiteY1"/>
              </a:cxn>
              <a:cxn ang="0">
                <a:pos x="connsiteX2" y="connsiteY2"/>
              </a:cxn>
              <a:cxn ang="0">
                <a:pos x="connsiteX3" y="connsiteY3"/>
              </a:cxn>
            </a:cxnLst>
            <a:rect l="l" t="t" r="r" b="b"/>
            <a:pathLst>
              <a:path w="3584448" h="3529584">
                <a:moveTo>
                  <a:pt x="0" y="0"/>
                </a:moveTo>
                <a:lnTo>
                  <a:pt x="3584448" y="0"/>
                </a:lnTo>
                <a:lnTo>
                  <a:pt x="3584448" y="3529584"/>
                </a:lnTo>
                <a:lnTo>
                  <a:pt x="0" y="3529584"/>
                </a:lnTo>
                <a:close/>
              </a:path>
            </a:pathLst>
          </a:custGeom>
          <a:solidFill>
            <a:schemeClr val="bg1">
              <a:lumMod val="85000"/>
            </a:schemeClr>
          </a:solidFill>
        </p:spPr>
        <p:txBody>
          <a:bodyPr wrap="square">
            <a:noAutofit/>
          </a:bodyPr>
          <a:lstStyle>
            <a:lvl1pPr>
              <a:defRPr sz="800"/>
            </a:lvl1pPr>
          </a:lstStyle>
          <a:p>
            <a:endParaRPr lang="en-US"/>
          </a:p>
        </p:txBody>
      </p:sp>
      <p:sp>
        <p:nvSpPr>
          <p:cNvPr id="11" name="Text Placeholder 9">
            <a:extLst>
              <a:ext uri="{FF2B5EF4-FFF2-40B4-BE49-F238E27FC236}">
                <a16:creationId xmlns:a16="http://schemas.microsoft.com/office/drawing/2014/main" id="{DCCFCB33-5CF0-4BB5-8237-29BC87762A4E}"/>
              </a:ext>
            </a:extLst>
          </p:cNvPr>
          <p:cNvSpPr>
            <a:spLocks noGrp="1"/>
          </p:cNvSpPr>
          <p:nvPr>
            <p:ph type="body" sz="quarter" idx="12" hasCustomPrompt="1"/>
          </p:nvPr>
        </p:nvSpPr>
        <p:spPr>
          <a:xfrm>
            <a:off x="1116838" y="1202011"/>
            <a:ext cx="5058410" cy="1778933"/>
          </a:xfrm>
        </p:spPr>
        <p:txBody>
          <a:bodyPr anchor="ctr">
            <a:normAutofit/>
          </a:bodyPr>
          <a:lstStyle>
            <a:lvl1pPr marL="0" indent="0">
              <a:buNone/>
              <a:defRPr sz="4800">
                <a:latin typeface="+mj-lt"/>
              </a:defRPr>
            </a:lvl1pPr>
          </a:lstStyle>
          <a:p>
            <a:pPr lvl="0"/>
            <a:r>
              <a:rPr lang="en-US" dirty="0"/>
              <a:t>Title Here</a:t>
            </a:r>
          </a:p>
        </p:txBody>
      </p:sp>
      <p:sp>
        <p:nvSpPr>
          <p:cNvPr id="12" name="Text Placeholder 9">
            <a:extLst>
              <a:ext uri="{FF2B5EF4-FFF2-40B4-BE49-F238E27FC236}">
                <a16:creationId xmlns:a16="http://schemas.microsoft.com/office/drawing/2014/main" id="{761B01FE-53C4-472F-BD25-159F17804260}"/>
              </a:ext>
            </a:extLst>
          </p:cNvPr>
          <p:cNvSpPr>
            <a:spLocks noGrp="1"/>
          </p:cNvSpPr>
          <p:nvPr>
            <p:ph type="body" sz="quarter" idx="13" hasCustomPrompt="1"/>
          </p:nvPr>
        </p:nvSpPr>
        <p:spPr>
          <a:xfrm>
            <a:off x="1116838" y="936781"/>
            <a:ext cx="3430778" cy="265229"/>
          </a:xfrm>
        </p:spPr>
        <p:txBody>
          <a:bodyPr anchor="ctr">
            <a:normAutofit/>
          </a:bodyPr>
          <a:lstStyle>
            <a:lvl1pPr marL="0" indent="0">
              <a:buNone/>
              <a:defRPr sz="1100">
                <a:latin typeface="+mn-lt"/>
              </a:defRPr>
            </a:lvl1pPr>
          </a:lstStyle>
          <a:p>
            <a:pPr lvl="0"/>
            <a:r>
              <a:rPr lang="en-US" dirty="0"/>
              <a:t>Subtitle Here</a:t>
            </a:r>
          </a:p>
        </p:txBody>
      </p:sp>
    </p:spTree>
    <p:extLst>
      <p:ext uri="{BB962C8B-B14F-4D97-AF65-F5344CB8AC3E}">
        <p14:creationId xmlns:p14="http://schemas.microsoft.com/office/powerpoint/2010/main" val="103423015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11" name="Text Placeholder 9">
            <a:extLst>
              <a:ext uri="{FF2B5EF4-FFF2-40B4-BE49-F238E27FC236}">
                <a16:creationId xmlns:a16="http://schemas.microsoft.com/office/drawing/2014/main" id="{8A1CFFE5-314A-488E-8DDB-DB4D8077CC69}"/>
              </a:ext>
            </a:extLst>
          </p:cNvPr>
          <p:cNvSpPr>
            <a:spLocks noGrp="1"/>
          </p:cNvSpPr>
          <p:nvPr>
            <p:ph type="body" sz="quarter" idx="10" hasCustomPrompt="1"/>
          </p:nvPr>
        </p:nvSpPr>
        <p:spPr>
          <a:xfrm>
            <a:off x="457200" y="616795"/>
            <a:ext cx="3770312" cy="830997"/>
          </a:xfrm>
        </p:spPr>
        <p:txBody>
          <a:bodyPr anchor="ctr">
            <a:normAutofit/>
          </a:bodyPr>
          <a:lstStyle>
            <a:lvl1pPr marL="0" indent="0">
              <a:buNone/>
              <a:defRPr sz="4800">
                <a:latin typeface="+mj-lt"/>
              </a:defRPr>
            </a:lvl1pPr>
          </a:lstStyle>
          <a:p>
            <a:pPr lvl="0"/>
            <a:r>
              <a:rPr lang="en-US" dirty="0"/>
              <a:t>Title Here</a:t>
            </a:r>
          </a:p>
        </p:txBody>
      </p:sp>
      <p:sp>
        <p:nvSpPr>
          <p:cNvPr id="13" name="Text Placeholder 9">
            <a:extLst>
              <a:ext uri="{FF2B5EF4-FFF2-40B4-BE49-F238E27FC236}">
                <a16:creationId xmlns:a16="http://schemas.microsoft.com/office/drawing/2014/main" id="{4F4E3982-430A-4951-AE4E-B4B5D1433A75}"/>
              </a:ext>
            </a:extLst>
          </p:cNvPr>
          <p:cNvSpPr>
            <a:spLocks noGrp="1"/>
          </p:cNvSpPr>
          <p:nvPr>
            <p:ph type="body" sz="quarter" idx="11" hasCustomPrompt="1"/>
          </p:nvPr>
        </p:nvSpPr>
        <p:spPr>
          <a:xfrm>
            <a:off x="457200" y="351566"/>
            <a:ext cx="3770312" cy="239404"/>
          </a:xfrm>
        </p:spPr>
        <p:txBody>
          <a:bodyPr anchor="ctr">
            <a:normAutofit/>
          </a:bodyPr>
          <a:lstStyle>
            <a:lvl1pPr marL="0" indent="0">
              <a:buNone/>
              <a:defRPr sz="1100">
                <a:latin typeface="+mn-lt"/>
              </a:defRPr>
            </a:lvl1pPr>
          </a:lstStyle>
          <a:p>
            <a:pPr lvl="0"/>
            <a:r>
              <a:rPr lang="en-US" dirty="0"/>
              <a:t>Subtitle Here</a:t>
            </a:r>
          </a:p>
        </p:txBody>
      </p:sp>
      <p:sp>
        <p:nvSpPr>
          <p:cNvPr id="16" name="Picture Placeholder 14">
            <a:extLst>
              <a:ext uri="{FF2B5EF4-FFF2-40B4-BE49-F238E27FC236}">
                <a16:creationId xmlns:a16="http://schemas.microsoft.com/office/drawing/2014/main" id="{F8BA37B3-21AE-4C97-863B-50E0473F1005}"/>
              </a:ext>
            </a:extLst>
          </p:cNvPr>
          <p:cNvSpPr>
            <a:spLocks noGrp="1"/>
          </p:cNvSpPr>
          <p:nvPr>
            <p:ph type="pic" sz="quarter" idx="12"/>
          </p:nvPr>
        </p:nvSpPr>
        <p:spPr>
          <a:xfrm>
            <a:off x="6609040" y="1774030"/>
            <a:ext cx="4546640" cy="1967976"/>
          </a:xfrm>
          <a:solidFill>
            <a:schemeClr val="bg1">
              <a:lumMod val="95000"/>
            </a:schemeClr>
          </a:solidFill>
          <a:ln>
            <a:noFill/>
          </a:ln>
        </p:spPr>
        <p:txBody>
          <a:bodyPr>
            <a:normAutofit/>
          </a:bodyPr>
          <a:lstStyle>
            <a:lvl1pPr>
              <a:defRPr sz="800"/>
            </a:lvl1pPr>
          </a:lstStyle>
          <a:p>
            <a:endParaRPr lang="en-US"/>
          </a:p>
        </p:txBody>
      </p:sp>
      <p:sp>
        <p:nvSpPr>
          <p:cNvPr id="17" name="Slide Number Placeholder 5">
            <a:extLst>
              <a:ext uri="{FF2B5EF4-FFF2-40B4-BE49-F238E27FC236}">
                <a16:creationId xmlns:a16="http://schemas.microsoft.com/office/drawing/2014/main" id="{D2536093-0881-4FB0-8541-5C1A9EACA209}"/>
              </a:ext>
            </a:extLst>
          </p:cNvPr>
          <p:cNvSpPr txBox="1">
            <a:spLocks/>
          </p:cNvSpPr>
          <p:nvPr userDrawn="1"/>
        </p:nvSpPr>
        <p:spPr>
          <a:xfrm>
            <a:off x="11323879" y="6092155"/>
            <a:ext cx="554668" cy="377849"/>
          </a:xfrm>
          <a:prstGeom prst="rect">
            <a:avLst/>
          </a:prstGeom>
        </p:spPr>
        <p:txBody>
          <a:bodyPr vert="horz" lIns="91440" tIns="45720" rIns="91440" bIns="45720" rtlCol="0" anchor="ctr"/>
          <a:lstStyle>
            <a:defPPr>
              <a:defRPr lang="id-ID"/>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696CAF5E-82FD-46C1-8113-274199A6E6F4}" type="slidenum">
              <a:rPr lang="id-ID" b="0" smtClean="0">
                <a:solidFill>
                  <a:schemeClr val="tx1"/>
                </a:solidFill>
                <a:latin typeface="+mj-lt"/>
              </a:rPr>
              <a:pPr algn="ctr"/>
              <a:t>‹#›</a:t>
            </a:fld>
            <a:endParaRPr lang="id-ID" b="0" dirty="0">
              <a:solidFill>
                <a:schemeClr val="tx1"/>
              </a:solidFill>
              <a:latin typeface="+mj-lt"/>
            </a:endParaRPr>
          </a:p>
        </p:txBody>
      </p:sp>
    </p:spTree>
    <p:extLst>
      <p:ext uri="{BB962C8B-B14F-4D97-AF65-F5344CB8AC3E}">
        <p14:creationId xmlns:p14="http://schemas.microsoft.com/office/powerpoint/2010/main" val="15508855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6" name="Text Placeholder 9">
            <a:extLst>
              <a:ext uri="{FF2B5EF4-FFF2-40B4-BE49-F238E27FC236}">
                <a16:creationId xmlns:a16="http://schemas.microsoft.com/office/drawing/2014/main" id="{55BC0731-08D2-4F5A-88F0-50B206EDB0E2}"/>
              </a:ext>
            </a:extLst>
          </p:cNvPr>
          <p:cNvSpPr>
            <a:spLocks noGrp="1"/>
          </p:cNvSpPr>
          <p:nvPr>
            <p:ph type="body" sz="quarter" idx="10" hasCustomPrompt="1"/>
          </p:nvPr>
        </p:nvSpPr>
        <p:spPr>
          <a:xfrm>
            <a:off x="457200" y="616795"/>
            <a:ext cx="6184900" cy="830997"/>
          </a:xfrm>
        </p:spPr>
        <p:txBody>
          <a:bodyPr anchor="ctr">
            <a:normAutofit/>
          </a:bodyPr>
          <a:lstStyle>
            <a:lvl1pPr marL="0" indent="0">
              <a:buNone/>
              <a:defRPr sz="4800">
                <a:latin typeface="+mj-lt"/>
              </a:defRPr>
            </a:lvl1pPr>
          </a:lstStyle>
          <a:p>
            <a:pPr lvl="0"/>
            <a:r>
              <a:rPr lang="en-US" dirty="0"/>
              <a:t>Title Here</a:t>
            </a:r>
          </a:p>
        </p:txBody>
      </p:sp>
      <p:sp>
        <p:nvSpPr>
          <p:cNvPr id="7" name="Text Placeholder 9">
            <a:extLst>
              <a:ext uri="{FF2B5EF4-FFF2-40B4-BE49-F238E27FC236}">
                <a16:creationId xmlns:a16="http://schemas.microsoft.com/office/drawing/2014/main" id="{F2A04E81-BB91-43C6-913D-B83BB4C7F0CA}"/>
              </a:ext>
            </a:extLst>
          </p:cNvPr>
          <p:cNvSpPr>
            <a:spLocks noGrp="1"/>
          </p:cNvSpPr>
          <p:nvPr>
            <p:ph type="body" sz="quarter" idx="11" hasCustomPrompt="1"/>
          </p:nvPr>
        </p:nvSpPr>
        <p:spPr>
          <a:xfrm>
            <a:off x="457200" y="351566"/>
            <a:ext cx="3770312" cy="239404"/>
          </a:xfrm>
        </p:spPr>
        <p:txBody>
          <a:bodyPr anchor="ctr">
            <a:normAutofit/>
          </a:bodyPr>
          <a:lstStyle>
            <a:lvl1pPr marL="0" indent="0">
              <a:buNone/>
              <a:defRPr sz="1100">
                <a:latin typeface="+mn-lt"/>
              </a:defRPr>
            </a:lvl1pPr>
          </a:lstStyle>
          <a:p>
            <a:pPr lvl="0"/>
            <a:r>
              <a:rPr lang="en-US" dirty="0"/>
              <a:t>Subtitle Here</a:t>
            </a:r>
          </a:p>
        </p:txBody>
      </p:sp>
      <p:sp>
        <p:nvSpPr>
          <p:cNvPr id="8" name="Slide Number Placeholder 5">
            <a:extLst>
              <a:ext uri="{FF2B5EF4-FFF2-40B4-BE49-F238E27FC236}">
                <a16:creationId xmlns:a16="http://schemas.microsoft.com/office/drawing/2014/main" id="{8684B0C1-F195-4321-88B7-132AD05446BC}"/>
              </a:ext>
            </a:extLst>
          </p:cNvPr>
          <p:cNvSpPr txBox="1">
            <a:spLocks/>
          </p:cNvSpPr>
          <p:nvPr userDrawn="1"/>
        </p:nvSpPr>
        <p:spPr>
          <a:xfrm>
            <a:off x="11323879" y="6092155"/>
            <a:ext cx="554668" cy="377849"/>
          </a:xfrm>
          <a:prstGeom prst="rect">
            <a:avLst/>
          </a:prstGeom>
        </p:spPr>
        <p:txBody>
          <a:bodyPr vert="horz" lIns="91440" tIns="45720" rIns="91440" bIns="45720" rtlCol="0" anchor="ctr"/>
          <a:lstStyle>
            <a:defPPr>
              <a:defRPr lang="id-ID"/>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696CAF5E-82FD-46C1-8113-274199A6E6F4}" type="slidenum">
              <a:rPr lang="id-ID" b="0" smtClean="0">
                <a:solidFill>
                  <a:schemeClr val="tx1"/>
                </a:solidFill>
                <a:latin typeface="+mj-lt"/>
              </a:rPr>
              <a:pPr algn="ctr"/>
              <a:t>‹#›</a:t>
            </a:fld>
            <a:endParaRPr lang="id-ID" b="0" dirty="0">
              <a:solidFill>
                <a:schemeClr val="tx1"/>
              </a:solidFill>
              <a:latin typeface="+mj-lt"/>
            </a:endParaRPr>
          </a:p>
        </p:txBody>
      </p:sp>
      <p:sp>
        <p:nvSpPr>
          <p:cNvPr id="11" name="Picture Placeholder 10">
            <a:extLst>
              <a:ext uri="{FF2B5EF4-FFF2-40B4-BE49-F238E27FC236}">
                <a16:creationId xmlns:a16="http://schemas.microsoft.com/office/drawing/2014/main" id="{69E0F598-516D-4D68-A9AA-F012C9F7570D}"/>
              </a:ext>
            </a:extLst>
          </p:cNvPr>
          <p:cNvSpPr>
            <a:spLocks noGrp="1"/>
          </p:cNvSpPr>
          <p:nvPr>
            <p:ph type="pic" sz="quarter" idx="13"/>
          </p:nvPr>
        </p:nvSpPr>
        <p:spPr>
          <a:xfrm>
            <a:off x="6752492" y="1597287"/>
            <a:ext cx="4169508" cy="2606675"/>
          </a:xfrm>
          <a:solidFill>
            <a:schemeClr val="bg1">
              <a:lumMod val="95000"/>
            </a:schemeClr>
          </a:solidFill>
        </p:spPr>
        <p:txBody>
          <a:bodyPr>
            <a:normAutofit/>
          </a:bodyPr>
          <a:lstStyle>
            <a:lvl1pPr>
              <a:defRPr sz="800"/>
            </a:lvl1pPr>
          </a:lstStyle>
          <a:p>
            <a:endParaRPr lang="en-US"/>
          </a:p>
        </p:txBody>
      </p:sp>
      <p:sp>
        <p:nvSpPr>
          <p:cNvPr id="12" name="Picture Placeholder 2">
            <a:extLst>
              <a:ext uri="{FF2B5EF4-FFF2-40B4-BE49-F238E27FC236}">
                <a16:creationId xmlns:a16="http://schemas.microsoft.com/office/drawing/2014/main" id="{283CBEE5-CA52-4280-8461-CB1BF90ED5AC}"/>
              </a:ext>
            </a:extLst>
          </p:cNvPr>
          <p:cNvSpPr>
            <a:spLocks noGrp="1"/>
          </p:cNvSpPr>
          <p:nvPr>
            <p:ph type="pic" sz="quarter" idx="12"/>
          </p:nvPr>
        </p:nvSpPr>
        <p:spPr>
          <a:xfrm>
            <a:off x="4007759" y="3335668"/>
            <a:ext cx="3691466" cy="3170765"/>
          </a:xfrm>
          <a:solidFill>
            <a:schemeClr val="bg1">
              <a:lumMod val="85000"/>
            </a:schemeClr>
          </a:solidFill>
        </p:spPr>
        <p:txBody>
          <a:bodyPr/>
          <a:lstStyle/>
          <a:p>
            <a:endParaRPr lang="en-US"/>
          </a:p>
        </p:txBody>
      </p:sp>
    </p:spTree>
    <p:extLst>
      <p:ext uri="{BB962C8B-B14F-4D97-AF65-F5344CB8AC3E}">
        <p14:creationId xmlns:p14="http://schemas.microsoft.com/office/powerpoint/2010/main" val="8310353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22_Custom Layout">
    <p:spTree>
      <p:nvGrpSpPr>
        <p:cNvPr id="1" name=""/>
        <p:cNvGrpSpPr/>
        <p:nvPr/>
      </p:nvGrpSpPr>
      <p:grpSpPr>
        <a:xfrm>
          <a:off x="0" y="0"/>
          <a:ext cx="0" cy="0"/>
          <a:chOff x="0" y="0"/>
          <a:chExt cx="0" cy="0"/>
        </a:xfrm>
      </p:grpSpPr>
      <p:sp>
        <p:nvSpPr>
          <p:cNvPr id="6" name="Text Placeholder 9">
            <a:extLst>
              <a:ext uri="{FF2B5EF4-FFF2-40B4-BE49-F238E27FC236}">
                <a16:creationId xmlns:a16="http://schemas.microsoft.com/office/drawing/2014/main" id="{2FF96E9C-CC3F-4283-934A-8C4B47BBD1DE}"/>
              </a:ext>
            </a:extLst>
          </p:cNvPr>
          <p:cNvSpPr>
            <a:spLocks noGrp="1"/>
          </p:cNvSpPr>
          <p:nvPr>
            <p:ph type="body" sz="quarter" idx="11" hasCustomPrompt="1"/>
          </p:nvPr>
        </p:nvSpPr>
        <p:spPr>
          <a:xfrm>
            <a:off x="457200" y="616795"/>
            <a:ext cx="6184900" cy="830997"/>
          </a:xfrm>
        </p:spPr>
        <p:txBody>
          <a:bodyPr anchor="ctr">
            <a:normAutofit/>
          </a:bodyPr>
          <a:lstStyle>
            <a:lvl1pPr marL="0" indent="0">
              <a:buNone/>
              <a:defRPr sz="4800">
                <a:latin typeface="+mj-lt"/>
              </a:defRPr>
            </a:lvl1pPr>
          </a:lstStyle>
          <a:p>
            <a:pPr lvl="0"/>
            <a:r>
              <a:rPr lang="en-US" dirty="0"/>
              <a:t>Title Here</a:t>
            </a:r>
          </a:p>
        </p:txBody>
      </p:sp>
      <p:sp>
        <p:nvSpPr>
          <p:cNvPr id="7" name="Text Placeholder 9">
            <a:extLst>
              <a:ext uri="{FF2B5EF4-FFF2-40B4-BE49-F238E27FC236}">
                <a16:creationId xmlns:a16="http://schemas.microsoft.com/office/drawing/2014/main" id="{4F79814F-D078-4326-8E5F-1310EC1C356B}"/>
              </a:ext>
            </a:extLst>
          </p:cNvPr>
          <p:cNvSpPr>
            <a:spLocks noGrp="1"/>
          </p:cNvSpPr>
          <p:nvPr>
            <p:ph type="body" sz="quarter" idx="12" hasCustomPrompt="1"/>
          </p:nvPr>
        </p:nvSpPr>
        <p:spPr>
          <a:xfrm>
            <a:off x="457200" y="351566"/>
            <a:ext cx="3770312" cy="239404"/>
          </a:xfrm>
        </p:spPr>
        <p:txBody>
          <a:bodyPr anchor="ctr">
            <a:normAutofit/>
          </a:bodyPr>
          <a:lstStyle>
            <a:lvl1pPr marL="0" indent="0">
              <a:buNone/>
              <a:defRPr sz="1100">
                <a:latin typeface="+mn-lt"/>
              </a:defRPr>
            </a:lvl1pPr>
          </a:lstStyle>
          <a:p>
            <a:pPr lvl="0"/>
            <a:r>
              <a:rPr lang="en-US" dirty="0"/>
              <a:t>Subtitle Here</a:t>
            </a:r>
          </a:p>
        </p:txBody>
      </p:sp>
      <p:sp>
        <p:nvSpPr>
          <p:cNvPr id="8" name="Slide Number Placeholder 5">
            <a:extLst>
              <a:ext uri="{FF2B5EF4-FFF2-40B4-BE49-F238E27FC236}">
                <a16:creationId xmlns:a16="http://schemas.microsoft.com/office/drawing/2014/main" id="{CE1CDA42-BAC7-404B-A721-E6269A627B06}"/>
              </a:ext>
            </a:extLst>
          </p:cNvPr>
          <p:cNvSpPr txBox="1">
            <a:spLocks/>
          </p:cNvSpPr>
          <p:nvPr userDrawn="1"/>
        </p:nvSpPr>
        <p:spPr>
          <a:xfrm>
            <a:off x="11323879" y="6092155"/>
            <a:ext cx="554668" cy="377849"/>
          </a:xfrm>
          <a:prstGeom prst="rect">
            <a:avLst/>
          </a:prstGeom>
        </p:spPr>
        <p:txBody>
          <a:bodyPr vert="horz" lIns="91440" tIns="45720" rIns="91440" bIns="45720" rtlCol="0" anchor="ctr"/>
          <a:lstStyle>
            <a:defPPr>
              <a:defRPr lang="id-ID"/>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696CAF5E-82FD-46C1-8113-274199A6E6F4}" type="slidenum">
              <a:rPr lang="id-ID" b="0" smtClean="0">
                <a:solidFill>
                  <a:schemeClr val="tx1"/>
                </a:solidFill>
                <a:latin typeface="+mj-lt"/>
              </a:rPr>
              <a:pPr algn="ctr"/>
              <a:t>‹#›</a:t>
            </a:fld>
            <a:endParaRPr lang="id-ID" b="0" dirty="0">
              <a:solidFill>
                <a:schemeClr val="tx1"/>
              </a:solidFill>
              <a:latin typeface="+mj-lt"/>
            </a:endParaRPr>
          </a:p>
        </p:txBody>
      </p:sp>
    </p:spTree>
    <p:extLst>
      <p:ext uri="{BB962C8B-B14F-4D97-AF65-F5344CB8AC3E}">
        <p14:creationId xmlns:p14="http://schemas.microsoft.com/office/powerpoint/2010/main" val="239437899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21_Custom Layout">
    <p:spTree>
      <p:nvGrpSpPr>
        <p:cNvPr id="1" name=""/>
        <p:cNvGrpSpPr/>
        <p:nvPr/>
      </p:nvGrpSpPr>
      <p:grpSpPr>
        <a:xfrm>
          <a:off x="0" y="0"/>
          <a:ext cx="0" cy="0"/>
          <a:chOff x="0" y="0"/>
          <a:chExt cx="0" cy="0"/>
        </a:xfrm>
      </p:grpSpPr>
      <p:sp>
        <p:nvSpPr>
          <p:cNvPr id="10" name="Picture Placeholder 9">
            <a:extLst>
              <a:ext uri="{FF2B5EF4-FFF2-40B4-BE49-F238E27FC236}">
                <a16:creationId xmlns:a16="http://schemas.microsoft.com/office/drawing/2014/main" id="{A1C1DD9E-9D0A-48D2-B677-410ADE30AA00}"/>
              </a:ext>
            </a:extLst>
          </p:cNvPr>
          <p:cNvSpPr>
            <a:spLocks noGrp="1"/>
          </p:cNvSpPr>
          <p:nvPr>
            <p:ph type="pic" sz="quarter" idx="10"/>
          </p:nvPr>
        </p:nvSpPr>
        <p:spPr>
          <a:xfrm>
            <a:off x="0" y="1231440"/>
            <a:ext cx="12192000" cy="5274995"/>
          </a:xfrm>
          <a:custGeom>
            <a:avLst/>
            <a:gdLst>
              <a:gd name="connsiteX0" fmla="*/ 6107891 w 12185650"/>
              <a:gd name="connsiteY0" fmla="*/ 0 h 5274995"/>
              <a:gd name="connsiteX1" fmla="*/ 12185650 w 12185650"/>
              <a:gd name="connsiteY1" fmla="*/ 583241 h 5274995"/>
              <a:gd name="connsiteX2" fmla="*/ 12185650 w 12185650"/>
              <a:gd name="connsiteY2" fmla="*/ 5274995 h 5274995"/>
              <a:gd name="connsiteX3" fmla="*/ 6107891 w 12185650"/>
              <a:gd name="connsiteY3" fmla="*/ 4691754 h 5274995"/>
              <a:gd name="connsiteX4" fmla="*/ 0 w 12185650"/>
              <a:gd name="connsiteY4" fmla="*/ 5274995 h 5274995"/>
              <a:gd name="connsiteX5" fmla="*/ 0 w 12185650"/>
              <a:gd name="connsiteY5" fmla="*/ 583241 h 52749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85650" h="5274995">
                <a:moveTo>
                  <a:pt x="6107891" y="0"/>
                </a:moveTo>
                <a:lnTo>
                  <a:pt x="12185650" y="583241"/>
                </a:lnTo>
                <a:lnTo>
                  <a:pt x="12185650" y="5274995"/>
                </a:lnTo>
                <a:lnTo>
                  <a:pt x="6107891" y="4691754"/>
                </a:lnTo>
                <a:lnTo>
                  <a:pt x="0" y="5274995"/>
                </a:lnTo>
                <a:lnTo>
                  <a:pt x="0" y="583241"/>
                </a:lnTo>
                <a:close/>
              </a:path>
            </a:pathLst>
          </a:custGeom>
          <a:solidFill>
            <a:schemeClr val="bg1">
              <a:lumMod val="95000"/>
            </a:schemeClr>
          </a:solidFill>
        </p:spPr>
        <p:txBody>
          <a:bodyPr wrap="square">
            <a:noAutofit/>
          </a:bodyPr>
          <a:lstStyle>
            <a:lvl1pPr>
              <a:defRPr sz="800"/>
            </a:lvl1pPr>
          </a:lstStyle>
          <a:p>
            <a:endParaRPr lang="en-US"/>
          </a:p>
        </p:txBody>
      </p:sp>
      <p:sp>
        <p:nvSpPr>
          <p:cNvPr id="11" name="Text Placeholder 9">
            <a:extLst>
              <a:ext uri="{FF2B5EF4-FFF2-40B4-BE49-F238E27FC236}">
                <a16:creationId xmlns:a16="http://schemas.microsoft.com/office/drawing/2014/main" id="{BF5276FC-9F29-49D6-88C9-C085ADE8DDD5}"/>
              </a:ext>
            </a:extLst>
          </p:cNvPr>
          <p:cNvSpPr>
            <a:spLocks noGrp="1"/>
          </p:cNvSpPr>
          <p:nvPr>
            <p:ph type="body" sz="quarter" idx="11" hasCustomPrompt="1"/>
          </p:nvPr>
        </p:nvSpPr>
        <p:spPr>
          <a:xfrm>
            <a:off x="457200" y="616795"/>
            <a:ext cx="6184900" cy="830997"/>
          </a:xfrm>
        </p:spPr>
        <p:txBody>
          <a:bodyPr anchor="ctr">
            <a:normAutofit/>
          </a:bodyPr>
          <a:lstStyle>
            <a:lvl1pPr marL="0" indent="0">
              <a:buNone/>
              <a:defRPr sz="4800">
                <a:latin typeface="+mj-lt"/>
              </a:defRPr>
            </a:lvl1pPr>
          </a:lstStyle>
          <a:p>
            <a:pPr lvl="0"/>
            <a:r>
              <a:rPr lang="en-US" dirty="0"/>
              <a:t>Title Here</a:t>
            </a:r>
          </a:p>
        </p:txBody>
      </p:sp>
      <p:sp>
        <p:nvSpPr>
          <p:cNvPr id="12" name="Text Placeholder 9">
            <a:extLst>
              <a:ext uri="{FF2B5EF4-FFF2-40B4-BE49-F238E27FC236}">
                <a16:creationId xmlns:a16="http://schemas.microsoft.com/office/drawing/2014/main" id="{3D51E09A-B2C0-4FB9-B0CC-D88B9B69E533}"/>
              </a:ext>
            </a:extLst>
          </p:cNvPr>
          <p:cNvSpPr>
            <a:spLocks noGrp="1"/>
          </p:cNvSpPr>
          <p:nvPr>
            <p:ph type="body" sz="quarter" idx="12" hasCustomPrompt="1"/>
          </p:nvPr>
        </p:nvSpPr>
        <p:spPr>
          <a:xfrm>
            <a:off x="457200" y="351566"/>
            <a:ext cx="3770312" cy="239404"/>
          </a:xfrm>
        </p:spPr>
        <p:txBody>
          <a:bodyPr anchor="ctr">
            <a:normAutofit/>
          </a:bodyPr>
          <a:lstStyle>
            <a:lvl1pPr marL="0" indent="0">
              <a:buNone/>
              <a:defRPr sz="1100">
                <a:latin typeface="+mn-lt"/>
              </a:defRPr>
            </a:lvl1pPr>
          </a:lstStyle>
          <a:p>
            <a:pPr lvl="0"/>
            <a:r>
              <a:rPr lang="en-US" dirty="0"/>
              <a:t>Subtitle Here</a:t>
            </a:r>
          </a:p>
        </p:txBody>
      </p:sp>
      <p:sp>
        <p:nvSpPr>
          <p:cNvPr id="13" name="Slide Number Placeholder 5">
            <a:extLst>
              <a:ext uri="{FF2B5EF4-FFF2-40B4-BE49-F238E27FC236}">
                <a16:creationId xmlns:a16="http://schemas.microsoft.com/office/drawing/2014/main" id="{76036E53-98B1-43CE-BD35-F41383A8DEB6}"/>
              </a:ext>
            </a:extLst>
          </p:cNvPr>
          <p:cNvSpPr txBox="1">
            <a:spLocks/>
          </p:cNvSpPr>
          <p:nvPr userDrawn="1"/>
        </p:nvSpPr>
        <p:spPr>
          <a:xfrm>
            <a:off x="11323879" y="6092155"/>
            <a:ext cx="554668" cy="377849"/>
          </a:xfrm>
          <a:prstGeom prst="rect">
            <a:avLst/>
          </a:prstGeom>
        </p:spPr>
        <p:txBody>
          <a:bodyPr vert="horz" lIns="91440" tIns="45720" rIns="91440" bIns="45720" rtlCol="0" anchor="ctr"/>
          <a:lstStyle>
            <a:defPPr>
              <a:defRPr lang="id-ID"/>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696CAF5E-82FD-46C1-8113-274199A6E6F4}" type="slidenum">
              <a:rPr lang="id-ID" b="0" smtClean="0">
                <a:solidFill>
                  <a:schemeClr val="tx1"/>
                </a:solidFill>
                <a:latin typeface="+mj-lt"/>
              </a:rPr>
              <a:pPr algn="ctr"/>
              <a:t>‹#›</a:t>
            </a:fld>
            <a:endParaRPr lang="id-ID" b="0" dirty="0">
              <a:solidFill>
                <a:schemeClr val="tx1"/>
              </a:solidFill>
              <a:latin typeface="+mj-lt"/>
            </a:endParaRPr>
          </a:p>
        </p:txBody>
      </p:sp>
    </p:spTree>
    <p:extLst>
      <p:ext uri="{BB962C8B-B14F-4D97-AF65-F5344CB8AC3E}">
        <p14:creationId xmlns:p14="http://schemas.microsoft.com/office/powerpoint/2010/main" val="269562730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20_Custom Layout">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id="{9E6C9ADE-07E9-43EC-9442-570F2108C559}"/>
              </a:ext>
            </a:extLst>
          </p:cNvPr>
          <p:cNvSpPr>
            <a:spLocks noGrp="1"/>
          </p:cNvSpPr>
          <p:nvPr>
            <p:ph type="pic" sz="quarter" idx="10"/>
          </p:nvPr>
        </p:nvSpPr>
        <p:spPr>
          <a:xfrm>
            <a:off x="-581025" y="1988820"/>
            <a:ext cx="6343649" cy="3992880"/>
          </a:xfrm>
          <a:solidFill>
            <a:schemeClr val="bg1">
              <a:lumMod val="95000"/>
            </a:schemeClr>
          </a:solidFill>
        </p:spPr>
        <p:txBody>
          <a:bodyPr/>
          <a:lstStyle/>
          <a:p>
            <a:endParaRPr lang="en-US"/>
          </a:p>
        </p:txBody>
      </p:sp>
      <p:sp>
        <p:nvSpPr>
          <p:cNvPr id="9" name="Text Placeholder 9">
            <a:extLst>
              <a:ext uri="{FF2B5EF4-FFF2-40B4-BE49-F238E27FC236}">
                <a16:creationId xmlns:a16="http://schemas.microsoft.com/office/drawing/2014/main" id="{08FDA746-1CC1-4541-8DB2-E5E5A6D24F3F}"/>
              </a:ext>
            </a:extLst>
          </p:cNvPr>
          <p:cNvSpPr>
            <a:spLocks noGrp="1"/>
          </p:cNvSpPr>
          <p:nvPr>
            <p:ph type="body" sz="quarter" idx="11" hasCustomPrompt="1"/>
          </p:nvPr>
        </p:nvSpPr>
        <p:spPr>
          <a:xfrm>
            <a:off x="457200" y="616795"/>
            <a:ext cx="6184900" cy="830997"/>
          </a:xfrm>
        </p:spPr>
        <p:txBody>
          <a:bodyPr anchor="ctr">
            <a:normAutofit/>
          </a:bodyPr>
          <a:lstStyle>
            <a:lvl1pPr marL="0" indent="0">
              <a:buNone/>
              <a:defRPr sz="4800">
                <a:latin typeface="+mj-lt"/>
              </a:defRPr>
            </a:lvl1pPr>
          </a:lstStyle>
          <a:p>
            <a:pPr lvl="0"/>
            <a:r>
              <a:rPr lang="en-US" dirty="0"/>
              <a:t>Title Here</a:t>
            </a:r>
          </a:p>
        </p:txBody>
      </p:sp>
      <p:sp>
        <p:nvSpPr>
          <p:cNvPr id="10" name="Text Placeholder 9">
            <a:extLst>
              <a:ext uri="{FF2B5EF4-FFF2-40B4-BE49-F238E27FC236}">
                <a16:creationId xmlns:a16="http://schemas.microsoft.com/office/drawing/2014/main" id="{20DF2594-EC87-49CC-B636-40B584FA54CC}"/>
              </a:ext>
            </a:extLst>
          </p:cNvPr>
          <p:cNvSpPr>
            <a:spLocks noGrp="1"/>
          </p:cNvSpPr>
          <p:nvPr>
            <p:ph type="body" sz="quarter" idx="12" hasCustomPrompt="1"/>
          </p:nvPr>
        </p:nvSpPr>
        <p:spPr>
          <a:xfrm>
            <a:off x="457200" y="351566"/>
            <a:ext cx="3770312" cy="239404"/>
          </a:xfrm>
        </p:spPr>
        <p:txBody>
          <a:bodyPr anchor="ctr">
            <a:normAutofit/>
          </a:bodyPr>
          <a:lstStyle>
            <a:lvl1pPr marL="0" indent="0">
              <a:buNone/>
              <a:defRPr sz="1100">
                <a:latin typeface="+mn-lt"/>
              </a:defRPr>
            </a:lvl1pPr>
          </a:lstStyle>
          <a:p>
            <a:pPr lvl="0"/>
            <a:r>
              <a:rPr lang="en-US" dirty="0"/>
              <a:t>Subtitle Here</a:t>
            </a:r>
          </a:p>
        </p:txBody>
      </p:sp>
      <p:sp>
        <p:nvSpPr>
          <p:cNvPr id="11" name="Slide Number Placeholder 5">
            <a:extLst>
              <a:ext uri="{FF2B5EF4-FFF2-40B4-BE49-F238E27FC236}">
                <a16:creationId xmlns:a16="http://schemas.microsoft.com/office/drawing/2014/main" id="{B425478E-B86E-45BB-91F6-BC9C1B0A4203}"/>
              </a:ext>
            </a:extLst>
          </p:cNvPr>
          <p:cNvSpPr txBox="1">
            <a:spLocks/>
          </p:cNvSpPr>
          <p:nvPr userDrawn="1"/>
        </p:nvSpPr>
        <p:spPr>
          <a:xfrm>
            <a:off x="11323879" y="6092155"/>
            <a:ext cx="554668" cy="377849"/>
          </a:xfrm>
          <a:prstGeom prst="rect">
            <a:avLst/>
          </a:prstGeom>
        </p:spPr>
        <p:txBody>
          <a:bodyPr vert="horz" lIns="91440" tIns="45720" rIns="91440" bIns="45720" rtlCol="0" anchor="ctr"/>
          <a:lstStyle>
            <a:defPPr>
              <a:defRPr lang="id-ID"/>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696CAF5E-82FD-46C1-8113-274199A6E6F4}" type="slidenum">
              <a:rPr lang="id-ID" b="0" smtClean="0">
                <a:solidFill>
                  <a:schemeClr val="tx1"/>
                </a:solidFill>
                <a:latin typeface="+mj-lt"/>
              </a:rPr>
              <a:pPr algn="ctr"/>
              <a:t>‹#›</a:t>
            </a:fld>
            <a:endParaRPr lang="id-ID" b="0" dirty="0">
              <a:solidFill>
                <a:schemeClr val="tx1"/>
              </a:solidFill>
              <a:latin typeface="+mj-lt"/>
            </a:endParaRPr>
          </a:p>
        </p:txBody>
      </p:sp>
    </p:spTree>
    <p:extLst>
      <p:ext uri="{BB962C8B-B14F-4D97-AF65-F5344CB8AC3E}">
        <p14:creationId xmlns:p14="http://schemas.microsoft.com/office/powerpoint/2010/main" val="2562787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E7C7BFF-096C-4CE9-8F4B-6A6F21B431E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ADC3B197-EBA4-41D4-AB91-12AACB73652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5A82259-3152-44C9-A9DC-A9F6EDDA875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97E0832-7ACB-4A74-9F80-C7298CE6CFAF}" type="datetimeFigureOut">
              <a:rPr lang="en-US" smtClean="0"/>
              <a:t>4/26/2023</a:t>
            </a:fld>
            <a:endParaRPr lang="en-US"/>
          </a:p>
        </p:txBody>
      </p:sp>
      <p:sp>
        <p:nvSpPr>
          <p:cNvPr id="5" name="Footer Placeholder 4">
            <a:extLst>
              <a:ext uri="{FF2B5EF4-FFF2-40B4-BE49-F238E27FC236}">
                <a16:creationId xmlns:a16="http://schemas.microsoft.com/office/drawing/2014/main" id="{B48151D1-63A2-4398-A40C-8BAEB86BC1C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2C274238-B347-40FC-ADF4-030F94D0211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325E5B7-6C61-4AF2-BACD-80CB194DB509}" type="slidenum">
              <a:rPr lang="en-US" smtClean="0"/>
              <a:t>‹#›</a:t>
            </a:fld>
            <a:endParaRPr lang="en-US"/>
          </a:p>
        </p:txBody>
      </p:sp>
    </p:spTree>
    <p:extLst>
      <p:ext uri="{BB962C8B-B14F-4D97-AF65-F5344CB8AC3E}">
        <p14:creationId xmlns:p14="http://schemas.microsoft.com/office/powerpoint/2010/main" val="129965117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2" r:id="rId3"/>
    <p:sldLayoutId id="2147483659" r:id="rId4"/>
    <p:sldLayoutId id="2147483651" r:id="rId5"/>
    <p:sldLayoutId id="2147483652" r:id="rId6"/>
    <p:sldLayoutId id="2147483672" r:id="rId7"/>
    <p:sldLayoutId id="2147483671" r:id="rId8"/>
    <p:sldLayoutId id="2147483670" r:id="rId9"/>
    <p:sldLayoutId id="2147483669" r:id="rId10"/>
    <p:sldLayoutId id="2147483668" r:id="rId11"/>
    <p:sldLayoutId id="2147483666" r:id="rId12"/>
    <p:sldLayoutId id="2147483653" r:id="rId13"/>
    <p:sldLayoutId id="2147483654" r:id="rId14"/>
    <p:sldLayoutId id="2147483655" r:id="rId15"/>
    <p:sldLayoutId id="2147483656" r:id="rId16"/>
    <p:sldLayoutId id="2147483657" r:id="rId17"/>
    <p:sldLayoutId id="2147483658" r:id="rId18"/>
    <p:sldLayoutId id="2147483660" r:id="rId19"/>
    <p:sldLayoutId id="2147483661" r:id="rId20"/>
    <p:sldLayoutId id="2147483663" r:id="rId21"/>
    <p:sldLayoutId id="2147483664" r:id="rId22"/>
    <p:sldLayoutId id="2147483665" r:id="rId23"/>
    <p:sldLayoutId id="2147483667" r:id="rId2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 Id="rId5" Type="http://schemas.microsoft.com/office/2007/relationships/hdphoto" Target="../media/hdphoto1.wdp"/><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14.png"/><Relationship Id="rId2" Type="http://schemas.openxmlformats.org/officeDocument/2006/relationships/image" Target="../media/image4.jpeg"/><Relationship Id="rId1" Type="http://schemas.openxmlformats.org/officeDocument/2006/relationships/slideLayout" Target="../slideLayouts/slideLayout14.xml"/><Relationship Id="rId6" Type="http://schemas.openxmlformats.org/officeDocument/2006/relationships/image" Target="../media/image13.png"/><Relationship Id="rId5" Type="http://schemas.openxmlformats.org/officeDocument/2006/relationships/image" Target="../media/image12.png"/><Relationship Id="rId4" Type="http://schemas.microsoft.com/office/2007/relationships/hdphoto" Target="../media/hdphoto1.wdp"/></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16.jpeg"/><Relationship Id="rId2" Type="http://schemas.openxmlformats.org/officeDocument/2006/relationships/image" Target="../media/image4.jpeg"/><Relationship Id="rId1" Type="http://schemas.openxmlformats.org/officeDocument/2006/relationships/slideLayout" Target="../slideLayouts/slideLayout14.xml"/><Relationship Id="rId6" Type="http://schemas.openxmlformats.org/officeDocument/2006/relationships/image" Target="../media/image15.png"/><Relationship Id="rId5" Type="http://schemas.openxmlformats.org/officeDocument/2006/relationships/image" Target="../media/image12.png"/><Relationship Id="rId4" Type="http://schemas.microsoft.com/office/2007/relationships/hdphoto" Target="../media/hdphoto1.wdp"/></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18.png"/><Relationship Id="rId2" Type="http://schemas.openxmlformats.org/officeDocument/2006/relationships/image" Target="../media/image4.jpeg"/><Relationship Id="rId1" Type="http://schemas.openxmlformats.org/officeDocument/2006/relationships/slideLayout" Target="../slideLayouts/slideLayout14.xml"/><Relationship Id="rId6" Type="http://schemas.openxmlformats.org/officeDocument/2006/relationships/image" Target="../media/image17.emf"/><Relationship Id="rId5" Type="http://schemas.openxmlformats.org/officeDocument/2006/relationships/image" Target="../media/image9.png"/><Relationship Id="rId4" Type="http://schemas.microsoft.com/office/2007/relationships/hdphoto" Target="../media/hdphoto1.wdp"/></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eg"/><Relationship Id="rId1" Type="http://schemas.openxmlformats.org/officeDocument/2006/relationships/slideLayout" Target="../slideLayouts/slideLayout14.xml"/><Relationship Id="rId6" Type="http://schemas.openxmlformats.org/officeDocument/2006/relationships/image" Target="../media/image19.png"/><Relationship Id="rId5" Type="http://schemas.openxmlformats.org/officeDocument/2006/relationships/image" Target="../media/image9.png"/><Relationship Id="rId4" Type="http://schemas.microsoft.com/office/2007/relationships/hdphoto" Target="../media/hdphoto1.wdp"/></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21.png"/><Relationship Id="rId2" Type="http://schemas.openxmlformats.org/officeDocument/2006/relationships/image" Target="../media/image4.jpeg"/><Relationship Id="rId1" Type="http://schemas.openxmlformats.org/officeDocument/2006/relationships/slideLayout" Target="../slideLayouts/slideLayout14.xml"/><Relationship Id="rId6" Type="http://schemas.openxmlformats.org/officeDocument/2006/relationships/image" Target="../media/image9.png"/><Relationship Id="rId5" Type="http://schemas.openxmlformats.org/officeDocument/2006/relationships/image" Target="../media/image20.png"/><Relationship Id="rId4" Type="http://schemas.microsoft.com/office/2007/relationships/hdphoto" Target="../media/hdphoto1.wdp"/></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23.png"/><Relationship Id="rId2" Type="http://schemas.openxmlformats.org/officeDocument/2006/relationships/image" Target="../media/image4.jpeg"/><Relationship Id="rId1" Type="http://schemas.openxmlformats.org/officeDocument/2006/relationships/slideLayout" Target="../slideLayouts/slideLayout14.xml"/><Relationship Id="rId6" Type="http://schemas.openxmlformats.org/officeDocument/2006/relationships/image" Target="../media/image9.png"/><Relationship Id="rId5" Type="http://schemas.openxmlformats.org/officeDocument/2006/relationships/image" Target="../media/image22.png"/><Relationship Id="rId4" Type="http://schemas.microsoft.com/office/2007/relationships/hdphoto" Target="../media/hdphoto1.wdp"/></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eg"/><Relationship Id="rId1" Type="http://schemas.openxmlformats.org/officeDocument/2006/relationships/slideLayout" Target="../slideLayouts/slideLayout14.xml"/><Relationship Id="rId5" Type="http://schemas.openxmlformats.org/officeDocument/2006/relationships/image" Target="../media/image9.png"/><Relationship Id="rId4" Type="http://schemas.microsoft.com/office/2007/relationships/hdphoto" Target="../media/hdphoto1.wdp"/></Relationships>
</file>

<file path=ppt/slides/_rels/slide17.xml.rels><?xml version="1.0" encoding="UTF-8" standalone="yes"?>
<Relationships xmlns="http://schemas.openxmlformats.org/package/2006/relationships"><Relationship Id="rId3" Type="http://schemas.openxmlformats.org/officeDocument/2006/relationships/hyperlink" Target="https://www.tic-council.org/publications/codes-and-guidelines" TargetMode="External"/><Relationship Id="rId7" Type="http://schemas.openxmlformats.org/officeDocument/2006/relationships/image" Target="../media/image9.png"/><Relationship Id="rId2" Type="http://schemas.openxmlformats.org/officeDocument/2006/relationships/hyperlink" Target="mailto:secretariat@tic-council.org" TargetMode="External"/><Relationship Id="rId1" Type="http://schemas.openxmlformats.org/officeDocument/2006/relationships/slideLayout" Target="../slideLayouts/slideLayout14.xml"/><Relationship Id="rId6" Type="http://schemas.microsoft.com/office/2007/relationships/hdphoto" Target="../media/hdphoto1.wdp"/><Relationship Id="rId5" Type="http://schemas.openxmlformats.org/officeDocument/2006/relationships/image" Target="../media/image3.png"/><Relationship Id="rId4" Type="http://schemas.openxmlformats.org/officeDocument/2006/relationships/image" Target="../media/image4.jpeg"/></Relationships>
</file>

<file path=ppt/slides/_rels/slide1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image" Target="../media/image24.png"/><Relationship Id="rId7" Type="http://schemas.openxmlformats.org/officeDocument/2006/relationships/image" Target="../media/image28.png"/><Relationship Id="rId2" Type="http://schemas.openxmlformats.org/officeDocument/2006/relationships/image" Target="../media/image25.jpeg"/><Relationship Id="rId1" Type="http://schemas.openxmlformats.org/officeDocument/2006/relationships/slideLayout" Target="../slideLayouts/slideLayout2.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hyperlink" Target="https://en.wikipedia.org/wiki/Testing,_inspection_and_certification" TargetMode="External"/><Relationship Id="rId9" Type="http://schemas.microsoft.com/office/2007/relationships/hdphoto" Target="../media/hdphoto1.wdp"/></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7" Type="http://schemas.openxmlformats.org/officeDocument/2006/relationships/image" Target="../media/image6.jpg"/><Relationship Id="rId2" Type="http://schemas.openxmlformats.org/officeDocument/2006/relationships/notesSlide" Target="../notesSlides/notesSlide1.xml"/><Relationship Id="rId1" Type="http://schemas.openxmlformats.org/officeDocument/2006/relationships/slideLayout" Target="../slideLayouts/slideLayout14.xml"/><Relationship Id="rId6" Type="http://schemas.openxmlformats.org/officeDocument/2006/relationships/image" Target="../media/image5.JPG"/><Relationship Id="rId5" Type="http://schemas.microsoft.com/office/2007/relationships/hdphoto" Target="../media/hdphoto1.wdp"/><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7.jpeg"/><Relationship Id="rId1" Type="http://schemas.openxmlformats.org/officeDocument/2006/relationships/slideLayout" Target="../slideLayouts/slideLayout24.xml"/><Relationship Id="rId4" Type="http://schemas.openxmlformats.org/officeDocument/2006/relationships/image" Target="../media/image8.png"/></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eg"/><Relationship Id="rId1" Type="http://schemas.openxmlformats.org/officeDocument/2006/relationships/slideLayout" Target="../slideLayouts/slideLayout14.xml"/><Relationship Id="rId5" Type="http://schemas.openxmlformats.org/officeDocument/2006/relationships/image" Target="../media/image9.png"/><Relationship Id="rId4" Type="http://schemas.microsoft.com/office/2007/relationships/hdphoto" Target="../media/hdphoto1.wdp"/></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eg"/><Relationship Id="rId1" Type="http://schemas.openxmlformats.org/officeDocument/2006/relationships/slideLayout" Target="../slideLayouts/slideLayout14.xml"/><Relationship Id="rId5" Type="http://schemas.openxmlformats.org/officeDocument/2006/relationships/image" Target="../media/image9.png"/><Relationship Id="rId4" Type="http://schemas.microsoft.com/office/2007/relationships/hdphoto" Target="../media/hdphoto1.wdp"/></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eg"/><Relationship Id="rId1" Type="http://schemas.openxmlformats.org/officeDocument/2006/relationships/slideLayout" Target="../slideLayouts/slideLayout14.xml"/><Relationship Id="rId5" Type="http://schemas.openxmlformats.org/officeDocument/2006/relationships/image" Target="../media/image9.png"/><Relationship Id="rId4" Type="http://schemas.microsoft.com/office/2007/relationships/hdphoto" Target="../media/hdphoto1.wdp"/></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eg"/><Relationship Id="rId1" Type="http://schemas.openxmlformats.org/officeDocument/2006/relationships/slideLayout" Target="../slideLayouts/slideLayout14.xml"/><Relationship Id="rId5" Type="http://schemas.openxmlformats.org/officeDocument/2006/relationships/image" Target="../media/image9.png"/><Relationship Id="rId4" Type="http://schemas.microsoft.com/office/2007/relationships/hdphoto" Target="../media/hdphoto1.wdp"/></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eg"/><Relationship Id="rId1" Type="http://schemas.openxmlformats.org/officeDocument/2006/relationships/slideLayout" Target="../slideLayouts/slideLayout14.xml"/><Relationship Id="rId6" Type="http://schemas.openxmlformats.org/officeDocument/2006/relationships/image" Target="../media/image10.png"/><Relationship Id="rId5" Type="http://schemas.openxmlformats.org/officeDocument/2006/relationships/image" Target="../media/image9.png"/><Relationship Id="rId4" Type="http://schemas.microsoft.com/office/2007/relationships/hdphoto" Target="../media/hdphoto1.wdp"/></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eg"/><Relationship Id="rId1" Type="http://schemas.openxmlformats.org/officeDocument/2006/relationships/slideLayout" Target="../slideLayouts/slideLayout14.xml"/><Relationship Id="rId6" Type="http://schemas.openxmlformats.org/officeDocument/2006/relationships/image" Target="../media/image11.png"/><Relationship Id="rId5" Type="http://schemas.openxmlformats.org/officeDocument/2006/relationships/image" Target="../media/image9.png"/><Relationship Id="rId4" Type="http://schemas.microsoft.com/office/2007/relationships/hdphoto" Target="../media/hdphoto1.wdp"/></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Placeholder 2" descr="A large ship in a body of water&#10;&#10;Description automatically generated">
            <a:extLst>
              <a:ext uri="{FF2B5EF4-FFF2-40B4-BE49-F238E27FC236}">
                <a16:creationId xmlns:a16="http://schemas.microsoft.com/office/drawing/2014/main" id="{A0FF2796-83BA-427A-B913-C7267D3428BB}"/>
              </a:ext>
            </a:extLst>
          </p:cNvPr>
          <p:cNvPicPr>
            <a:picLocks noGrp="1" noChangeAspect="1"/>
          </p:cNvPicPr>
          <p:nvPr>
            <p:ph type="pic" sz="quarter" idx="10"/>
          </p:nvPr>
        </p:nvPicPr>
        <p:blipFill>
          <a:blip r:embed="rId2" cstate="screen">
            <a:extLst>
              <a:ext uri="{28A0092B-C50C-407E-A947-70E740481C1C}">
                <a14:useLocalDpi xmlns:a14="http://schemas.microsoft.com/office/drawing/2010/main"/>
              </a:ext>
            </a:extLst>
          </a:blip>
          <a:srcRect/>
          <a:stretch>
            <a:fillRect/>
          </a:stretch>
        </p:blipFill>
        <p:spPr/>
      </p:pic>
      <p:sp>
        <p:nvSpPr>
          <p:cNvPr id="13" name="Rectangle 12">
            <a:extLst>
              <a:ext uri="{FF2B5EF4-FFF2-40B4-BE49-F238E27FC236}">
                <a16:creationId xmlns:a16="http://schemas.microsoft.com/office/drawing/2014/main" id="{387BC55D-927B-44DA-8BA9-408D3185E3DF}"/>
              </a:ext>
            </a:extLst>
          </p:cNvPr>
          <p:cNvSpPr/>
          <p:nvPr/>
        </p:nvSpPr>
        <p:spPr>
          <a:xfrm>
            <a:off x="0" y="0"/>
            <a:ext cx="12192000" cy="6858000"/>
          </a:xfrm>
          <a:prstGeom prst="rect">
            <a:avLst/>
          </a:prstGeom>
          <a:solidFill>
            <a:srgbClr val="1E1F2C">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a:extLst>
              <a:ext uri="{FF2B5EF4-FFF2-40B4-BE49-F238E27FC236}">
                <a16:creationId xmlns:a16="http://schemas.microsoft.com/office/drawing/2014/main" id="{613602F5-CA21-460D-AF1B-BAFFB1C63117}"/>
              </a:ext>
            </a:extLst>
          </p:cNvPr>
          <p:cNvSpPr txBox="1"/>
          <p:nvPr/>
        </p:nvSpPr>
        <p:spPr>
          <a:xfrm>
            <a:off x="3775900" y="2799255"/>
            <a:ext cx="4640198" cy="369332"/>
          </a:xfrm>
          <a:prstGeom prst="rect">
            <a:avLst/>
          </a:prstGeom>
          <a:noFill/>
        </p:spPr>
        <p:txBody>
          <a:bodyPr wrap="square" rtlCol="0">
            <a:spAutoFit/>
          </a:bodyPr>
          <a:lstStyle/>
          <a:p>
            <a:pPr algn="ctr"/>
            <a:r>
              <a:rPr lang="en-US" dirty="0">
                <a:solidFill>
                  <a:schemeClr val="bg2"/>
                </a:solidFill>
                <a:latin typeface="Gotham Book" panose="02000604040000020004" pitchFamily="50" charset="0"/>
              </a:rPr>
              <a:t>THE INDEPENDENT VOICE OF TRUST</a:t>
            </a:r>
          </a:p>
        </p:txBody>
      </p:sp>
      <p:pic>
        <p:nvPicPr>
          <p:cNvPr id="6" name="Picture 5">
            <a:extLst>
              <a:ext uri="{FF2B5EF4-FFF2-40B4-BE49-F238E27FC236}">
                <a16:creationId xmlns:a16="http://schemas.microsoft.com/office/drawing/2014/main" id="{A6597543-194D-4126-985D-7D289B946487}"/>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878203" y="409262"/>
            <a:ext cx="4435593" cy="2759325"/>
          </a:xfrm>
          <a:prstGeom prst="rect">
            <a:avLst/>
          </a:prstGeom>
        </p:spPr>
      </p:pic>
      <p:sp>
        <p:nvSpPr>
          <p:cNvPr id="10" name="Text Placeholder 10">
            <a:extLst>
              <a:ext uri="{FF2B5EF4-FFF2-40B4-BE49-F238E27FC236}">
                <a16:creationId xmlns:a16="http://schemas.microsoft.com/office/drawing/2014/main" id="{03AEAAE5-C3C6-46F2-9E02-09B277A01F97}"/>
              </a:ext>
            </a:extLst>
          </p:cNvPr>
          <p:cNvSpPr txBox="1">
            <a:spLocks/>
          </p:cNvSpPr>
          <p:nvPr/>
        </p:nvSpPr>
        <p:spPr>
          <a:xfrm>
            <a:off x="481289" y="3429000"/>
            <a:ext cx="10524744" cy="3756891"/>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2400" b="1" dirty="0">
                <a:solidFill>
                  <a:schemeClr val="bg2"/>
                </a:solidFill>
                <a:latin typeface="Gotham Black" panose="02000603040000020004" pitchFamily="2" charset="0"/>
              </a:rPr>
              <a:t>Metals and Minerals Field Inspection Safety Code</a:t>
            </a:r>
          </a:p>
          <a:p>
            <a:pPr marL="0" indent="0" algn="ctr">
              <a:buNone/>
            </a:pPr>
            <a:r>
              <a:rPr lang="en-US" sz="2000" b="1" dirty="0">
                <a:solidFill>
                  <a:schemeClr val="bg2"/>
                </a:solidFill>
                <a:latin typeface="Gotham Black" panose="02000603040000020004" pitchFamily="2" charset="0"/>
              </a:rPr>
              <a:t>Webinar – April 26</a:t>
            </a:r>
            <a:r>
              <a:rPr lang="en-US" sz="2000" b="1" baseline="30000" dirty="0">
                <a:solidFill>
                  <a:schemeClr val="bg2"/>
                </a:solidFill>
                <a:latin typeface="Gotham Black" panose="02000603040000020004" pitchFamily="2" charset="0"/>
              </a:rPr>
              <a:t>th</a:t>
            </a:r>
            <a:r>
              <a:rPr lang="en-US" sz="2000" b="1" dirty="0">
                <a:solidFill>
                  <a:schemeClr val="bg2"/>
                </a:solidFill>
                <a:latin typeface="Gotham Black" panose="02000603040000020004" pitchFamily="2" charset="0"/>
              </a:rPr>
              <a:t> 2023 </a:t>
            </a:r>
          </a:p>
          <a:p>
            <a:pPr marL="0" indent="0">
              <a:buNone/>
            </a:pPr>
            <a:endParaRPr lang="en-US" sz="2400" b="1" dirty="0">
              <a:solidFill>
                <a:schemeClr val="bg2"/>
              </a:solidFill>
              <a:latin typeface="Gotham Black" panose="02000603040000020004" pitchFamily="2" charset="0"/>
            </a:endParaRPr>
          </a:p>
          <a:p>
            <a:pPr marL="0" indent="0">
              <a:buNone/>
            </a:pPr>
            <a:endParaRPr lang="en-US" sz="2400" b="1" dirty="0">
              <a:solidFill>
                <a:schemeClr val="bg2"/>
              </a:solidFill>
              <a:latin typeface="Gotham Black" panose="02000603040000020004" pitchFamily="2" charset="0"/>
            </a:endParaRPr>
          </a:p>
          <a:p>
            <a:pPr marL="0" indent="0">
              <a:buNone/>
            </a:pPr>
            <a:r>
              <a:rPr lang="en-US" sz="2000" b="1" dirty="0">
                <a:solidFill>
                  <a:schemeClr val="bg2"/>
                </a:solidFill>
                <a:latin typeface="Gotham Black" panose="02000603040000020004" pitchFamily="2" charset="0"/>
              </a:rPr>
              <a:t>Presented by:</a:t>
            </a:r>
          </a:p>
          <a:p>
            <a:pPr marL="0" indent="0">
              <a:buNone/>
            </a:pPr>
            <a:r>
              <a:rPr lang="en-US" sz="2000" b="1" dirty="0">
                <a:solidFill>
                  <a:schemeClr val="bg2"/>
                </a:solidFill>
                <a:latin typeface="Gotham Black" panose="02000603040000020004" pitchFamily="2" charset="0"/>
              </a:rPr>
              <a:t>Paulo </a:t>
            </a:r>
            <a:r>
              <a:rPr lang="en-US" sz="2000" b="1" dirty="0" err="1">
                <a:solidFill>
                  <a:schemeClr val="bg2"/>
                </a:solidFill>
                <a:latin typeface="Gotham Black" panose="02000603040000020004" pitchFamily="2" charset="0"/>
              </a:rPr>
              <a:t>Balagueiras</a:t>
            </a:r>
            <a:r>
              <a:rPr lang="en-US" sz="2000" b="1" dirty="0">
                <a:solidFill>
                  <a:schemeClr val="bg2"/>
                </a:solidFill>
                <a:latin typeface="Gotham Black" panose="02000603040000020004" pitchFamily="2" charset="0"/>
              </a:rPr>
              <a:t>, Bureau Veritas</a:t>
            </a:r>
          </a:p>
          <a:p>
            <a:pPr marL="0" indent="0">
              <a:buNone/>
            </a:pPr>
            <a:r>
              <a:rPr lang="en-US" sz="2000" b="1" dirty="0">
                <a:solidFill>
                  <a:schemeClr val="bg2"/>
                </a:solidFill>
                <a:latin typeface="Gotham Black" panose="02000603040000020004" pitchFamily="2" charset="0"/>
              </a:rPr>
              <a:t>Chris Ranschaert, SGS</a:t>
            </a:r>
          </a:p>
        </p:txBody>
      </p:sp>
      <p:pic>
        <p:nvPicPr>
          <p:cNvPr id="11" name="Picture 10">
            <a:extLst>
              <a:ext uri="{FF2B5EF4-FFF2-40B4-BE49-F238E27FC236}">
                <a16:creationId xmlns:a16="http://schemas.microsoft.com/office/drawing/2014/main" id="{8560DEED-AE64-42D3-AA3E-91359ABF6A6B}"/>
              </a:ext>
            </a:extLst>
          </p:cNvPr>
          <p:cNvPicPr>
            <a:picLocks noChangeAspect="1"/>
          </p:cNvPicPr>
          <p:nvPr/>
        </p:nvPicPr>
        <p:blipFill>
          <a:blip r:embed="rId4">
            <a:extLst>
              <a:ext uri="{BEBA8EAE-BF5A-486C-A8C5-ECC9F3942E4B}">
                <a14:imgProps xmlns:a14="http://schemas.microsoft.com/office/drawing/2010/main">
                  <a14:imgLayer r:embed="rId5">
                    <a14:imgEffect>
                      <a14:backgroundRemoval t="10000" b="90000" l="10000" r="90000">
                        <a14:foregroundMark x1="77273" y1="30435" x2="77273" y2="30435"/>
                        <a14:foregroundMark x1="74242" y1="66667" x2="74242" y2="66667"/>
                        <a14:foregroundMark x1="37879" y1="65217" x2="37879" y2="65217"/>
                      </a14:backgroundRemoval>
                    </a14:imgEffect>
                  </a14:imgLayer>
                </a14:imgProps>
              </a:ext>
            </a:extLst>
          </a:blip>
          <a:stretch>
            <a:fillRect/>
          </a:stretch>
        </p:blipFill>
        <p:spPr>
          <a:xfrm>
            <a:off x="11145982" y="5791513"/>
            <a:ext cx="628650" cy="657225"/>
          </a:xfrm>
          <a:prstGeom prst="rect">
            <a:avLst/>
          </a:prstGeom>
        </p:spPr>
      </p:pic>
    </p:spTree>
    <p:extLst>
      <p:ext uri="{BB962C8B-B14F-4D97-AF65-F5344CB8AC3E}">
        <p14:creationId xmlns:p14="http://schemas.microsoft.com/office/powerpoint/2010/main" val="106036889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 calcmode="lin" valueType="num">
                                      <p:cBhvr additive="base">
                                        <p:cTn id="7" dur="500" fill="hold"/>
                                        <p:tgtEl>
                                          <p:spTgt spid="10">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10">
                                            <p:txEl>
                                              <p:pRg st="0" end="0"/>
                                            </p:txEl>
                                          </p:spTgt>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10">
                                            <p:txEl>
                                              <p:pRg st="1" end="1"/>
                                            </p:txEl>
                                          </p:spTgt>
                                        </p:tgtEl>
                                        <p:attrNameLst>
                                          <p:attrName>style.visibility</p:attrName>
                                        </p:attrNameLst>
                                      </p:cBhvr>
                                      <p:to>
                                        <p:strVal val="visible"/>
                                      </p:to>
                                    </p:set>
                                    <p:anim calcmode="lin" valueType="num">
                                      <p:cBhvr additive="base">
                                        <p:cTn id="11" dur="500" fill="hold"/>
                                        <p:tgtEl>
                                          <p:spTgt spid="10">
                                            <p:txEl>
                                              <p:pRg st="1" end="1"/>
                                            </p:txEl>
                                          </p:spTgt>
                                        </p:tgtEl>
                                        <p:attrNameLst>
                                          <p:attrName>ppt_x</p:attrName>
                                        </p:attrNameLst>
                                      </p:cBhvr>
                                      <p:tavLst>
                                        <p:tav tm="0">
                                          <p:val>
                                            <p:strVal val="0-#ppt_w/2"/>
                                          </p:val>
                                        </p:tav>
                                        <p:tav tm="100000">
                                          <p:val>
                                            <p:strVal val="#ppt_x"/>
                                          </p:val>
                                        </p:tav>
                                      </p:tavLst>
                                    </p:anim>
                                    <p:anim calcmode="lin" valueType="num">
                                      <p:cBhvr additive="base">
                                        <p:cTn id="12" dur="500" fill="hold"/>
                                        <p:tgtEl>
                                          <p:spTgt spid="10">
                                            <p:txEl>
                                              <p:pRg st="1" end="1"/>
                                            </p:txEl>
                                          </p:spTgt>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10">
                                            <p:txEl>
                                              <p:pRg st="4" end="4"/>
                                            </p:txEl>
                                          </p:spTgt>
                                        </p:tgtEl>
                                        <p:attrNameLst>
                                          <p:attrName>style.visibility</p:attrName>
                                        </p:attrNameLst>
                                      </p:cBhvr>
                                      <p:to>
                                        <p:strVal val="visible"/>
                                      </p:to>
                                    </p:set>
                                    <p:anim calcmode="lin" valueType="num">
                                      <p:cBhvr additive="base">
                                        <p:cTn id="15" dur="500" fill="hold"/>
                                        <p:tgtEl>
                                          <p:spTgt spid="10">
                                            <p:txEl>
                                              <p:pRg st="4" end="4"/>
                                            </p:txEl>
                                          </p:spTgt>
                                        </p:tgtEl>
                                        <p:attrNameLst>
                                          <p:attrName>ppt_x</p:attrName>
                                        </p:attrNameLst>
                                      </p:cBhvr>
                                      <p:tavLst>
                                        <p:tav tm="0">
                                          <p:val>
                                            <p:strVal val="0-#ppt_w/2"/>
                                          </p:val>
                                        </p:tav>
                                        <p:tav tm="100000">
                                          <p:val>
                                            <p:strVal val="#ppt_x"/>
                                          </p:val>
                                        </p:tav>
                                      </p:tavLst>
                                    </p:anim>
                                    <p:anim calcmode="lin" valueType="num">
                                      <p:cBhvr additive="base">
                                        <p:cTn id="16" dur="500" fill="hold"/>
                                        <p:tgtEl>
                                          <p:spTgt spid="10">
                                            <p:txEl>
                                              <p:pRg st="4" end="4"/>
                                            </p:txEl>
                                          </p:spTgt>
                                        </p:tgtEl>
                                        <p:attrNameLst>
                                          <p:attrName>ppt_y</p:attrName>
                                        </p:attrNameLst>
                                      </p:cBhvr>
                                      <p:tavLst>
                                        <p:tav tm="0">
                                          <p:val>
                                            <p:strVal val="#ppt_y"/>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10">
                                            <p:txEl>
                                              <p:pRg st="5" end="5"/>
                                            </p:txEl>
                                          </p:spTgt>
                                        </p:tgtEl>
                                        <p:attrNameLst>
                                          <p:attrName>style.visibility</p:attrName>
                                        </p:attrNameLst>
                                      </p:cBhvr>
                                      <p:to>
                                        <p:strVal val="visible"/>
                                      </p:to>
                                    </p:set>
                                    <p:anim calcmode="lin" valueType="num">
                                      <p:cBhvr additive="base">
                                        <p:cTn id="19" dur="500" fill="hold"/>
                                        <p:tgtEl>
                                          <p:spTgt spid="10">
                                            <p:txEl>
                                              <p:pRg st="5" end="5"/>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10">
                                            <p:txEl>
                                              <p:pRg st="5" end="5"/>
                                            </p:txEl>
                                          </p:spTgt>
                                        </p:tgtEl>
                                        <p:attrNameLst>
                                          <p:attrName>ppt_y</p:attrName>
                                        </p:attrNameLst>
                                      </p:cBhvr>
                                      <p:tavLst>
                                        <p:tav tm="0">
                                          <p:val>
                                            <p:strVal val="#ppt_y"/>
                                          </p:val>
                                        </p:tav>
                                        <p:tav tm="100000">
                                          <p:val>
                                            <p:strVal val="#ppt_y"/>
                                          </p:val>
                                        </p:tav>
                                      </p:tavLst>
                                    </p:anim>
                                  </p:childTnLst>
                                </p:cTn>
                              </p:par>
                              <p:par>
                                <p:cTn id="21" presetID="2" presetClass="entr" presetSubtype="8" fill="hold" grpId="0" nodeType="withEffect">
                                  <p:stCondLst>
                                    <p:cond delay="0"/>
                                  </p:stCondLst>
                                  <p:childTnLst>
                                    <p:set>
                                      <p:cBhvr>
                                        <p:cTn id="22" dur="1" fill="hold">
                                          <p:stCondLst>
                                            <p:cond delay="0"/>
                                          </p:stCondLst>
                                        </p:cTn>
                                        <p:tgtEl>
                                          <p:spTgt spid="10">
                                            <p:txEl>
                                              <p:pRg st="6" end="6"/>
                                            </p:txEl>
                                          </p:spTgt>
                                        </p:tgtEl>
                                        <p:attrNameLst>
                                          <p:attrName>style.visibility</p:attrName>
                                        </p:attrNameLst>
                                      </p:cBhvr>
                                      <p:to>
                                        <p:strVal val="visible"/>
                                      </p:to>
                                    </p:set>
                                    <p:anim calcmode="lin" valueType="num">
                                      <p:cBhvr additive="base">
                                        <p:cTn id="23" dur="500" fill="hold"/>
                                        <p:tgtEl>
                                          <p:spTgt spid="10">
                                            <p:txEl>
                                              <p:pRg st="6" end="6"/>
                                            </p:txEl>
                                          </p:spTgt>
                                        </p:tgtEl>
                                        <p:attrNameLst>
                                          <p:attrName>ppt_x</p:attrName>
                                        </p:attrNameLst>
                                      </p:cBhvr>
                                      <p:tavLst>
                                        <p:tav tm="0">
                                          <p:val>
                                            <p:strVal val="0-#ppt_w/2"/>
                                          </p:val>
                                        </p:tav>
                                        <p:tav tm="100000">
                                          <p:val>
                                            <p:strVal val="#ppt_x"/>
                                          </p:val>
                                        </p:tav>
                                      </p:tavLst>
                                    </p:anim>
                                    <p:anim calcmode="lin" valueType="num">
                                      <p:cBhvr additive="base">
                                        <p:cTn id="24" dur="500" fill="hold"/>
                                        <p:tgtEl>
                                          <p:spTgt spid="10">
                                            <p:txEl>
                                              <p:pRg st="6" end="6"/>
                                            </p:txEl>
                                          </p:spTgt>
                                        </p:tgtEl>
                                        <p:attrNameLst>
                                          <p:attrName>ppt_y</p:attrName>
                                        </p:attrNameLst>
                                      </p:cBhvr>
                                      <p:tavLst>
                                        <p:tav tm="0">
                                          <p:val>
                                            <p:strVal val="#ppt_y"/>
                                          </p:val>
                                        </p:tav>
                                        <p:tav tm="100000">
                                          <p:val>
                                            <p:strVal val="#ppt_y"/>
                                          </p:val>
                                        </p:tav>
                                      </p:tavLst>
                                    </p:anim>
                                  </p:childTnLst>
                                </p:cTn>
                              </p:par>
                              <p:par>
                                <p:cTn id="25" presetID="22" presetClass="entr" presetSubtype="8" fill="hold" grpId="0" nodeType="withEffect">
                                  <p:stCondLst>
                                    <p:cond delay="0"/>
                                  </p:stCondLst>
                                  <p:childTnLst>
                                    <p:set>
                                      <p:cBhvr>
                                        <p:cTn id="26" dur="1" fill="hold">
                                          <p:stCondLst>
                                            <p:cond delay="0"/>
                                          </p:stCondLst>
                                        </p:cTn>
                                        <p:tgtEl>
                                          <p:spTgt spid="30"/>
                                        </p:tgtEl>
                                        <p:attrNameLst>
                                          <p:attrName>style.visibility</p:attrName>
                                        </p:attrNameLst>
                                      </p:cBhvr>
                                      <p:to>
                                        <p:strVal val="visible"/>
                                      </p:to>
                                    </p:set>
                                    <p:animEffect transition="in" filter="wipe(left)">
                                      <p:cBhvr>
                                        <p:cTn id="27" dur="75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P spid="10" grpId="0" uiExpand="1" build="p"/>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AB8ABAA-D4EE-4914-8C80-5185268B55CD}"/>
              </a:ext>
            </a:extLst>
          </p:cNvPr>
          <p:cNvSpPr>
            <a:spLocks noGrp="1"/>
          </p:cNvSpPr>
          <p:nvPr>
            <p:ph type="body" sz="quarter" idx="11"/>
          </p:nvPr>
        </p:nvSpPr>
        <p:spPr>
          <a:xfrm>
            <a:off x="457200" y="616795"/>
            <a:ext cx="6891556" cy="830997"/>
          </a:xfrm>
        </p:spPr>
        <p:txBody>
          <a:bodyPr>
            <a:normAutofit/>
          </a:bodyPr>
          <a:lstStyle/>
          <a:p>
            <a:r>
              <a:rPr lang="en-US" b="1" dirty="0">
                <a:latin typeface="Gotham Black" panose="02000603040000020004" pitchFamily="2" charset="0"/>
              </a:rPr>
              <a:t>Safety Code</a:t>
            </a:r>
          </a:p>
        </p:txBody>
      </p:sp>
      <p:pic>
        <p:nvPicPr>
          <p:cNvPr id="12" name="Picture Placeholder 11">
            <a:extLst>
              <a:ext uri="{FF2B5EF4-FFF2-40B4-BE49-F238E27FC236}">
                <a16:creationId xmlns:a16="http://schemas.microsoft.com/office/drawing/2014/main" id="{B99A402D-E7C5-4ED1-9FB9-C1740CAE9CF2}"/>
              </a:ext>
            </a:extLst>
          </p:cNvPr>
          <p:cNvPicPr>
            <a:picLocks noGrp="1" noChangeAspect="1"/>
          </p:cNvPicPr>
          <p:nvPr>
            <p:ph type="pic" sz="quarter" idx="10"/>
          </p:nvPr>
        </p:nvPicPr>
        <p:blipFill rotWithShape="1">
          <a:blip r:embed="rId2" cstate="screen">
            <a:extLst>
              <a:ext uri="{28A0092B-C50C-407E-A947-70E740481C1C}">
                <a14:useLocalDpi xmlns:a14="http://schemas.microsoft.com/office/drawing/2010/main"/>
              </a:ext>
            </a:extLst>
          </a:blip>
          <a:srcRect/>
          <a:stretch/>
        </p:blipFill>
        <p:spPr>
          <a:xfrm>
            <a:off x="10010482" y="134224"/>
            <a:ext cx="2004406" cy="1313568"/>
          </a:xfrm>
        </p:spPr>
      </p:pic>
      <p:sp>
        <p:nvSpPr>
          <p:cNvPr id="13" name="Rectangle 12">
            <a:extLst>
              <a:ext uri="{FF2B5EF4-FFF2-40B4-BE49-F238E27FC236}">
                <a16:creationId xmlns:a16="http://schemas.microsoft.com/office/drawing/2014/main" id="{FEC20FFA-8FA5-4555-9336-67BC80B81C02}"/>
              </a:ext>
            </a:extLst>
          </p:cNvPr>
          <p:cNvSpPr/>
          <p:nvPr/>
        </p:nvSpPr>
        <p:spPr>
          <a:xfrm>
            <a:off x="0" y="1964810"/>
            <a:ext cx="2183642" cy="2183642"/>
          </a:xfrm>
          <a:prstGeom prst="rect">
            <a:avLst/>
          </a:prstGeom>
          <a:solidFill>
            <a:srgbClr val="17BFF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GB" b="1">
                <a:solidFill>
                  <a:srgbClr val="1E1F2C"/>
                </a:solidFill>
              </a:rPr>
              <a:t>Topics</a:t>
            </a:r>
            <a:endParaRPr lang="en-US">
              <a:solidFill>
                <a:srgbClr val="17BFF3"/>
              </a:solidFill>
            </a:endParaRPr>
          </a:p>
        </p:txBody>
      </p:sp>
      <p:pic>
        <p:nvPicPr>
          <p:cNvPr id="14" name="Picture 13">
            <a:extLst>
              <a:ext uri="{FF2B5EF4-FFF2-40B4-BE49-F238E27FC236}">
                <a16:creationId xmlns:a16="http://schemas.microsoft.com/office/drawing/2014/main" id="{66631064-309D-4910-B194-270F826558D7}"/>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10000" b="90000" l="10000" r="90000">
                        <a14:foregroundMark x1="77273" y1="30435" x2="77273" y2="30435"/>
                        <a14:foregroundMark x1="74242" y1="66667" x2="74242" y2="66667"/>
                        <a14:foregroundMark x1="37879" y1="65217" x2="37879" y2="65217"/>
                      </a14:backgroundRemoval>
                    </a14:imgEffect>
                  </a14:imgLayer>
                </a14:imgProps>
              </a:ext>
            </a:extLst>
          </a:blip>
          <a:stretch>
            <a:fillRect/>
          </a:stretch>
        </p:blipFill>
        <p:spPr>
          <a:xfrm>
            <a:off x="11145982" y="5791513"/>
            <a:ext cx="628650" cy="657225"/>
          </a:xfrm>
          <a:prstGeom prst="rect">
            <a:avLst/>
          </a:prstGeom>
        </p:spPr>
      </p:pic>
      <p:sp>
        <p:nvSpPr>
          <p:cNvPr id="9" name="Rectangle 8">
            <a:extLst>
              <a:ext uri="{FF2B5EF4-FFF2-40B4-BE49-F238E27FC236}">
                <a16:creationId xmlns:a16="http://schemas.microsoft.com/office/drawing/2014/main" id="{A01C8799-1847-4917-A854-A149DF55B8BB}"/>
              </a:ext>
            </a:extLst>
          </p:cNvPr>
          <p:cNvSpPr/>
          <p:nvPr/>
        </p:nvSpPr>
        <p:spPr>
          <a:xfrm>
            <a:off x="2441262" y="1777469"/>
            <a:ext cx="6258684" cy="1982851"/>
          </a:xfrm>
          <a:prstGeom prst="rect">
            <a:avLst/>
          </a:prstGeom>
        </p:spPr>
        <p:txBody>
          <a:bodyPr wrap="square">
            <a:spAutoFit/>
          </a:bodyPr>
          <a:lstStyle/>
          <a:p>
            <a:pPr>
              <a:lnSpc>
                <a:spcPct val="150000"/>
              </a:lnSpc>
            </a:pPr>
            <a:r>
              <a:rPr lang="en-US" b="1" dirty="0">
                <a:solidFill>
                  <a:srgbClr val="1E1F2C"/>
                </a:solidFill>
                <a:latin typeface="Gotham Book" panose="02000604040000020004" pitchFamily="50" charset="0"/>
                <a:ea typeface="Open Sans" panose="020B0606030504020204" pitchFamily="34" charset="0"/>
                <a:cs typeface="Open Sans" panose="020B0606030504020204" pitchFamily="34" charset="0"/>
              </a:rPr>
              <a:t>Slips, Trips and Falls</a:t>
            </a:r>
          </a:p>
          <a:p>
            <a:pPr marL="742950" lvl="1" indent="-285750">
              <a:lnSpc>
                <a:spcPct val="150000"/>
              </a:lnSpc>
              <a:buFont typeface="Arial" panose="020B0604020202020204" pitchFamily="34" charset="0"/>
              <a:buChar char="•"/>
            </a:pPr>
            <a:r>
              <a:rPr lang="en-US" sz="1600" dirty="0">
                <a:solidFill>
                  <a:srgbClr val="1E1F2C"/>
                </a:solidFill>
                <a:latin typeface="Gotham Book" panose="02000604040000020004" pitchFamily="50" charset="0"/>
                <a:ea typeface="Open Sans" panose="020B0606030504020204" pitchFamily="34" charset="0"/>
                <a:cs typeface="Open Sans" panose="020B0606030504020204" pitchFamily="34" charset="0"/>
              </a:rPr>
              <a:t>Contributing factors contributing to STF’s</a:t>
            </a:r>
          </a:p>
          <a:p>
            <a:pPr marL="742950" lvl="1" indent="-285750">
              <a:lnSpc>
                <a:spcPct val="150000"/>
              </a:lnSpc>
              <a:buFont typeface="Arial" panose="020B0604020202020204" pitchFamily="34" charset="0"/>
              <a:buChar char="•"/>
            </a:pPr>
            <a:r>
              <a:rPr lang="en-US" sz="1600" dirty="0">
                <a:solidFill>
                  <a:srgbClr val="1E1F2C"/>
                </a:solidFill>
                <a:latin typeface="Gotham Book" panose="02000604040000020004" pitchFamily="50" charset="0"/>
                <a:ea typeface="Open Sans" panose="020B0606030504020204" pitchFamily="34" charset="0"/>
                <a:cs typeface="Open Sans" panose="020B0606030504020204" pitchFamily="34" charset="0"/>
              </a:rPr>
              <a:t>How to reduce the risks including footwear</a:t>
            </a:r>
          </a:p>
          <a:p>
            <a:pPr marL="742950" lvl="1" indent="-285750">
              <a:lnSpc>
                <a:spcPct val="150000"/>
              </a:lnSpc>
              <a:buFont typeface="Arial" panose="020B0604020202020204" pitchFamily="34" charset="0"/>
              <a:buChar char="•"/>
            </a:pPr>
            <a:r>
              <a:rPr lang="en-US" sz="1600" dirty="0">
                <a:solidFill>
                  <a:srgbClr val="1E1F2C"/>
                </a:solidFill>
                <a:latin typeface="Gotham Book" panose="02000604040000020004" pitchFamily="50" charset="0"/>
                <a:ea typeface="Open Sans" panose="020B0606030504020204" pitchFamily="34" charset="0"/>
                <a:cs typeface="Open Sans" panose="020B0606030504020204" pitchFamily="34" charset="0"/>
              </a:rPr>
              <a:t>Specific topic of ships/barges due to increased risk</a:t>
            </a:r>
          </a:p>
          <a:p>
            <a:pPr marL="742950" lvl="1" indent="-285750">
              <a:lnSpc>
                <a:spcPct val="150000"/>
              </a:lnSpc>
              <a:buFont typeface="Arial" panose="020B0604020202020204" pitchFamily="34" charset="0"/>
              <a:buChar char="•"/>
            </a:pPr>
            <a:r>
              <a:rPr lang="en-US" sz="1600" dirty="0">
                <a:solidFill>
                  <a:srgbClr val="1E1F2C"/>
                </a:solidFill>
                <a:latin typeface="Gotham Book" panose="02000604040000020004" pitchFamily="50" charset="0"/>
                <a:ea typeface="Open Sans" panose="020B0606030504020204" pitchFamily="34" charset="0"/>
                <a:cs typeface="Open Sans" panose="020B0606030504020204" pitchFamily="34" charset="0"/>
              </a:rPr>
              <a:t>Includes to specific hazards on the deck</a:t>
            </a:r>
          </a:p>
        </p:txBody>
      </p:sp>
      <p:sp>
        <p:nvSpPr>
          <p:cNvPr id="8" name="Rectangle 7">
            <a:extLst>
              <a:ext uri="{FF2B5EF4-FFF2-40B4-BE49-F238E27FC236}">
                <a16:creationId xmlns:a16="http://schemas.microsoft.com/office/drawing/2014/main" id="{1F656474-2038-4C96-A9D0-AC66C1F853BA}"/>
              </a:ext>
            </a:extLst>
          </p:cNvPr>
          <p:cNvSpPr/>
          <p:nvPr/>
        </p:nvSpPr>
        <p:spPr>
          <a:xfrm>
            <a:off x="2439024" y="3900139"/>
            <a:ext cx="7514966" cy="2767681"/>
          </a:xfrm>
          <a:prstGeom prst="rect">
            <a:avLst/>
          </a:prstGeom>
        </p:spPr>
        <p:txBody>
          <a:bodyPr wrap="square">
            <a:spAutoFit/>
          </a:bodyPr>
          <a:lstStyle/>
          <a:p>
            <a:pPr>
              <a:lnSpc>
                <a:spcPct val="150000"/>
              </a:lnSpc>
            </a:pPr>
            <a:r>
              <a:rPr lang="en-US" b="1" dirty="0">
                <a:solidFill>
                  <a:srgbClr val="1E1F2C"/>
                </a:solidFill>
                <a:latin typeface="Gotham Book" panose="02000604040000020004" pitchFamily="50" charset="0"/>
                <a:ea typeface="Open Sans" panose="020B0606030504020204" pitchFamily="34" charset="0"/>
                <a:cs typeface="Open Sans" panose="020B0606030504020204" pitchFamily="34" charset="0"/>
              </a:rPr>
              <a:t>Lifting and Carrying</a:t>
            </a:r>
          </a:p>
          <a:p>
            <a:pPr marL="742950" lvl="1" indent="-285750">
              <a:lnSpc>
                <a:spcPct val="150000"/>
              </a:lnSpc>
              <a:buFont typeface="Arial" panose="020B0604020202020204" pitchFamily="34" charset="0"/>
              <a:buChar char="•"/>
            </a:pPr>
            <a:r>
              <a:rPr lang="en-US" sz="1600" b="0" i="0" u="none" strike="noStrike" baseline="0" dirty="0">
                <a:solidFill>
                  <a:srgbClr val="000000"/>
                </a:solidFill>
                <a:latin typeface="Gotham Book" panose="02000604040000020004"/>
              </a:rPr>
              <a:t>More than a third of all workplace accidents reported are related to lifting and carrying loads. </a:t>
            </a:r>
          </a:p>
          <a:p>
            <a:pPr marL="742950" lvl="1" indent="-285750">
              <a:lnSpc>
                <a:spcPct val="150000"/>
              </a:lnSpc>
              <a:buFont typeface="Arial" panose="020B0604020202020204" pitchFamily="34" charset="0"/>
              <a:buChar char="•"/>
            </a:pPr>
            <a:r>
              <a:rPr lang="en-US" sz="1600" b="0" i="0" u="none" strike="noStrike" baseline="0" dirty="0">
                <a:solidFill>
                  <a:srgbClr val="000000"/>
                </a:solidFill>
                <a:latin typeface="Gotham Book" panose="02000604040000020004"/>
              </a:rPr>
              <a:t>The maximum weight of samples to be carried by an inspector at any given point should not exceed 20 kilos </a:t>
            </a:r>
            <a:endParaRPr lang="en-US" sz="1600" dirty="0">
              <a:solidFill>
                <a:srgbClr val="1E1F2C"/>
              </a:solidFill>
              <a:latin typeface="Gotham Book" panose="02000604040000020004" pitchFamily="50" charset="0"/>
              <a:ea typeface="Open Sans" panose="020B0606030504020204" pitchFamily="34" charset="0"/>
              <a:cs typeface="Open Sans" panose="020B0606030504020204" pitchFamily="34" charset="0"/>
            </a:endParaRPr>
          </a:p>
          <a:p>
            <a:pPr marL="742950" lvl="1" indent="-285750">
              <a:lnSpc>
                <a:spcPct val="150000"/>
              </a:lnSpc>
              <a:buFont typeface="Arial" panose="020B0604020202020204" pitchFamily="34" charset="0"/>
              <a:buChar char="•"/>
            </a:pPr>
            <a:r>
              <a:rPr lang="en-US" sz="1600" dirty="0">
                <a:solidFill>
                  <a:srgbClr val="1E1F2C"/>
                </a:solidFill>
                <a:latin typeface="Gotham Book" panose="02000604040000020004" pitchFamily="50" charset="0"/>
                <a:ea typeface="Open Sans" panose="020B0606030504020204" pitchFamily="34" charset="0"/>
                <a:cs typeface="Open Sans" panose="020B0606030504020204" pitchFamily="34" charset="0"/>
              </a:rPr>
              <a:t>Reducing unnecessary samples will assist in reducing the weight</a:t>
            </a:r>
          </a:p>
          <a:p>
            <a:pPr marL="742950" lvl="1" indent="-285750">
              <a:lnSpc>
                <a:spcPct val="150000"/>
              </a:lnSpc>
              <a:buFont typeface="Arial" panose="020B0604020202020204" pitchFamily="34" charset="0"/>
              <a:buChar char="•"/>
            </a:pPr>
            <a:r>
              <a:rPr lang="en-US" sz="1600" dirty="0">
                <a:solidFill>
                  <a:srgbClr val="1E1F2C"/>
                </a:solidFill>
                <a:latin typeface="Gotham Book" panose="02000604040000020004" pitchFamily="50" charset="0"/>
                <a:ea typeface="Open Sans" panose="020B0606030504020204" pitchFamily="34" charset="0"/>
                <a:cs typeface="Open Sans" panose="020B0606030504020204" pitchFamily="34" charset="0"/>
              </a:rPr>
              <a:t>Addition time required or additional resources</a:t>
            </a:r>
          </a:p>
        </p:txBody>
      </p:sp>
      <p:pic>
        <p:nvPicPr>
          <p:cNvPr id="16" name="Picture 15">
            <a:extLst>
              <a:ext uri="{FF2B5EF4-FFF2-40B4-BE49-F238E27FC236}">
                <a16:creationId xmlns:a16="http://schemas.microsoft.com/office/drawing/2014/main" id="{3A050C33-9ED3-46C9-BEF3-4AE950197381}"/>
              </a:ext>
            </a:extLst>
          </p:cNvPr>
          <p:cNvPicPr>
            <a:picLocks noChangeAspect="1"/>
          </p:cNvPicPr>
          <p:nvPr/>
        </p:nvPicPr>
        <p:blipFill>
          <a:blip r:embed="rId5"/>
          <a:stretch>
            <a:fillRect/>
          </a:stretch>
        </p:blipFill>
        <p:spPr>
          <a:xfrm>
            <a:off x="1053249" y="3690574"/>
            <a:ext cx="863468" cy="1226818"/>
          </a:xfrm>
          <a:prstGeom prst="rect">
            <a:avLst/>
          </a:prstGeom>
          <a:ln>
            <a:noFill/>
          </a:ln>
          <a:effectLst>
            <a:outerShdw blurRad="292100" dist="139700" dir="2700000" algn="tl" rotWithShape="0">
              <a:srgbClr val="333333">
                <a:alpha val="65000"/>
              </a:srgbClr>
            </a:outerShdw>
          </a:effectLst>
        </p:spPr>
      </p:pic>
      <p:pic>
        <p:nvPicPr>
          <p:cNvPr id="4" name="Picture 3">
            <a:extLst>
              <a:ext uri="{FF2B5EF4-FFF2-40B4-BE49-F238E27FC236}">
                <a16:creationId xmlns:a16="http://schemas.microsoft.com/office/drawing/2014/main" id="{78F0FEDC-B635-93E5-F9F8-C9838A209D48}"/>
              </a:ext>
            </a:extLst>
          </p:cNvPr>
          <p:cNvPicPr>
            <a:picLocks noChangeAspect="1"/>
          </p:cNvPicPr>
          <p:nvPr/>
        </p:nvPicPr>
        <p:blipFill>
          <a:blip r:embed="rId6"/>
          <a:stretch>
            <a:fillRect/>
          </a:stretch>
        </p:blipFill>
        <p:spPr>
          <a:xfrm>
            <a:off x="8705847" y="1784359"/>
            <a:ext cx="2609270" cy="2001556"/>
          </a:xfrm>
          <a:prstGeom prst="rect">
            <a:avLst/>
          </a:prstGeom>
          <a:ln>
            <a:noFill/>
          </a:ln>
          <a:effectLst>
            <a:outerShdw blurRad="292100" dist="139700" dir="2700000" algn="tl" rotWithShape="0">
              <a:srgbClr val="333333">
                <a:alpha val="65000"/>
              </a:srgbClr>
            </a:outerShdw>
          </a:effectLst>
        </p:spPr>
      </p:pic>
      <p:pic>
        <p:nvPicPr>
          <p:cNvPr id="6" name="Picture 5">
            <a:extLst>
              <a:ext uri="{FF2B5EF4-FFF2-40B4-BE49-F238E27FC236}">
                <a16:creationId xmlns:a16="http://schemas.microsoft.com/office/drawing/2014/main" id="{BADF4E63-02CA-B8EF-C891-45EC7C65224E}"/>
              </a:ext>
            </a:extLst>
          </p:cNvPr>
          <p:cNvPicPr>
            <a:picLocks noChangeAspect="1"/>
          </p:cNvPicPr>
          <p:nvPr/>
        </p:nvPicPr>
        <p:blipFill>
          <a:blip r:embed="rId7"/>
          <a:stretch>
            <a:fillRect/>
          </a:stretch>
        </p:blipFill>
        <p:spPr>
          <a:xfrm>
            <a:off x="9953989" y="3785915"/>
            <a:ext cx="1367029" cy="2172003"/>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278190740"/>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accel="40000" decel="40000" fill="hold" grpId="0" nodeType="with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1000" fill="hold"/>
                                        <p:tgtEl>
                                          <p:spTgt spid="2">
                                            <p:txEl>
                                              <p:pRg st="0" end="0"/>
                                            </p:txEl>
                                          </p:spTgt>
                                        </p:tgtEl>
                                        <p:attrNameLst>
                                          <p:attrName>ppt_x</p:attrName>
                                        </p:attrNameLst>
                                      </p:cBhvr>
                                      <p:tavLst>
                                        <p:tav tm="0">
                                          <p:val>
                                            <p:strVal val="0-#ppt_w/2"/>
                                          </p:val>
                                        </p:tav>
                                        <p:tav tm="100000">
                                          <p:val>
                                            <p:strVal val="#ppt_x"/>
                                          </p:val>
                                        </p:tav>
                                      </p:tavLst>
                                    </p:anim>
                                    <p:anim calcmode="lin" valueType="num">
                                      <p:cBhvr additive="base">
                                        <p:cTn id="8" dur="1000" fill="hold"/>
                                        <p:tgtEl>
                                          <p:spTgt spid="2">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AB8ABAA-D4EE-4914-8C80-5185268B55CD}"/>
              </a:ext>
            </a:extLst>
          </p:cNvPr>
          <p:cNvSpPr>
            <a:spLocks noGrp="1"/>
          </p:cNvSpPr>
          <p:nvPr>
            <p:ph type="body" sz="quarter" idx="11"/>
          </p:nvPr>
        </p:nvSpPr>
        <p:spPr>
          <a:xfrm>
            <a:off x="457200" y="616795"/>
            <a:ext cx="6891556" cy="830997"/>
          </a:xfrm>
        </p:spPr>
        <p:txBody>
          <a:bodyPr>
            <a:normAutofit/>
          </a:bodyPr>
          <a:lstStyle/>
          <a:p>
            <a:r>
              <a:rPr lang="en-US" b="1" dirty="0">
                <a:latin typeface="Gotham Black" panose="02000603040000020004" pitchFamily="2" charset="0"/>
              </a:rPr>
              <a:t>Safety Code</a:t>
            </a:r>
          </a:p>
        </p:txBody>
      </p:sp>
      <p:pic>
        <p:nvPicPr>
          <p:cNvPr id="12" name="Picture Placeholder 11">
            <a:extLst>
              <a:ext uri="{FF2B5EF4-FFF2-40B4-BE49-F238E27FC236}">
                <a16:creationId xmlns:a16="http://schemas.microsoft.com/office/drawing/2014/main" id="{B99A402D-E7C5-4ED1-9FB9-C1740CAE9CF2}"/>
              </a:ext>
            </a:extLst>
          </p:cNvPr>
          <p:cNvPicPr>
            <a:picLocks noGrp="1" noChangeAspect="1"/>
          </p:cNvPicPr>
          <p:nvPr>
            <p:ph type="pic" sz="quarter" idx="10"/>
          </p:nvPr>
        </p:nvPicPr>
        <p:blipFill rotWithShape="1">
          <a:blip r:embed="rId2" cstate="screen">
            <a:extLst>
              <a:ext uri="{28A0092B-C50C-407E-A947-70E740481C1C}">
                <a14:useLocalDpi xmlns:a14="http://schemas.microsoft.com/office/drawing/2010/main"/>
              </a:ext>
            </a:extLst>
          </a:blip>
          <a:srcRect/>
          <a:stretch/>
        </p:blipFill>
        <p:spPr>
          <a:xfrm>
            <a:off x="10010482" y="134224"/>
            <a:ext cx="2004406" cy="1313568"/>
          </a:xfrm>
        </p:spPr>
      </p:pic>
      <p:sp>
        <p:nvSpPr>
          <p:cNvPr id="13" name="Rectangle 12">
            <a:extLst>
              <a:ext uri="{FF2B5EF4-FFF2-40B4-BE49-F238E27FC236}">
                <a16:creationId xmlns:a16="http://schemas.microsoft.com/office/drawing/2014/main" id="{FEC20FFA-8FA5-4555-9336-67BC80B81C02}"/>
              </a:ext>
            </a:extLst>
          </p:cNvPr>
          <p:cNvSpPr/>
          <p:nvPr/>
        </p:nvSpPr>
        <p:spPr>
          <a:xfrm>
            <a:off x="0" y="1964810"/>
            <a:ext cx="2183642" cy="2183642"/>
          </a:xfrm>
          <a:prstGeom prst="rect">
            <a:avLst/>
          </a:prstGeom>
          <a:solidFill>
            <a:srgbClr val="17BFF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GB" b="1">
                <a:solidFill>
                  <a:srgbClr val="1E1F2C"/>
                </a:solidFill>
              </a:rPr>
              <a:t>Topics</a:t>
            </a:r>
            <a:endParaRPr lang="en-US">
              <a:solidFill>
                <a:srgbClr val="17BFF3"/>
              </a:solidFill>
            </a:endParaRPr>
          </a:p>
        </p:txBody>
      </p:sp>
      <p:pic>
        <p:nvPicPr>
          <p:cNvPr id="14" name="Picture 13">
            <a:extLst>
              <a:ext uri="{FF2B5EF4-FFF2-40B4-BE49-F238E27FC236}">
                <a16:creationId xmlns:a16="http://schemas.microsoft.com/office/drawing/2014/main" id="{66631064-309D-4910-B194-270F826558D7}"/>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10000" b="90000" l="10000" r="90000">
                        <a14:foregroundMark x1="77273" y1="30435" x2="77273" y2="30435"/>
                        <a14:foregroundMark x1="74242" y1="66667" x2="74242" y2="66667"/>
                        <a14:foregroundMark x1="37879" y1="65217" x2="37879" y2="65217"/>
                      </a14:backgroundRemoval>
                    </a14:imgEffect>
                  </a14:imgLayer>
                </a14:imgProps>
              </a:ext>
            </a:extLst>
          </a:blip>
          <a:stretch>
            <a:fillRect/>
          </a:stretch>
        </p:blipFill>
        <p:spPr>
          <a:xfrm>
            <a:off x="11145982" y="5791513"/>
            <a:ext cx="628650" cy="657225"/>
          </a:xfrm>
          <a:prstGeom prst="rect">
            <a:avLst/>
          </a:prstGeom>
        </p:spPr>
      </p:pic>
      <p:sp>
        <p:nvSpPr>
          <p:cNvPr id="9" name="Rectangle 8">
            <a:extLst>
              <a:ext uri="{FF2B5EF4-FFF2-40B4-BE49-F238E27FC236}">
                <a16:creationId xmlns:a16="http://schemas.microsoft.com/office/drawing/2014/main" id="{A01C8799-1847-4917-A854-A149DF55B8BB}"/>
              </a:ext>
            </a:extLst>
          </p:cNvPr>
          <p:cNvSpPr/>
          <p:nvPr/>
        </p:nvSpPr>
        <p:spPr>
          <a:xfrm>
            <a:off x="2406048" y="3993261"/>
            <a:ext cx="8049516" cy="1942070"/>
          </a:xfrm>
          <a:prstGeom prst="rect">
            <a:avLst/>
          </a:prstGeom>
        </p:spPr>
        <p:txBody>
          <a:bodyPr wrap="square">
            <a:spAutoFit/>
          </a:bodyPr>
          <a:lstStyle/>
          <a:p>
            <a:pPr>
              <a:lnSpc>
                <a:spcPct val="150000"/>
              </a:lnSpc>
            </a:pPr>
            <a:r>
              <a:rPr lang="en-US" b="1" dirty="0">
                <a:solidFill>
                  <a:srgbClr val="1E1F2C"/>
                </a:solidFill>
                <a:latin typeface="Gotham Book" panose="02000604040000020004" pitchFamily="50" charset="0"/>
                <a:ea typeface="Open Sans" panose="020B0606030504020204" pitchFamily="34" charset="0"/>
                <a:cs typeface="Open Sans" panose="020B0606030504020204" pitchFamily="34" charset="0"/>
              </a:rPr>
              <a:t>Vessel Access </a:t>
            </a:r>
          </a:p>
          <a:p>
            <a:pPr marL="742950" lvl="1" indent="-285750">
              <a:lnSpc>
                <a:spcPct val="150000"/>
              </a:lnSpc>
              <a:buFont typeface="Arial" panose="020B0604020202020204" pitchFamily="34" charset="0"/>
              <a:buChar char="•"/>
            </a:pPr>
            <a:r>
              <a:rPr lang="en-US" sz="1600" dirty="0">
                <a:solidFill>
                  <a:srgbClr val="1E1F2C"/>
                </a:solidFill>
                <a:latin typeface="Gotham Book" panose="02000604040000020004" pitchFamily="50" charset="0"/>
                <a:ea typeface="Open Sans" panose="020B0606030504020204" pitchFamily="34" charset="0"/>
                <a:cs typeface="Open Sans" panose="020B0606030504020204" pitchFamily="34" charset="0"/>
              </a:rPr>
              <a:t>Covers all topics of vessel access</a:t>
            </a:r>
          </a:p>
          <a:p>
            <a:pPr marL="742950" lvl="1" indent="-285750">
              <a:lnSpc>
                <a:spcPct val="150000"/>
              </a:lnSpc>
              <a:buFont typeface="Arial" panose="020B0604020202020204" pitchFamily="34" charset="0"/>
              <a:buChar char="•"/>
            </a:pPr>
            <a:r>
              <a:rPr lang="en-US" sz="1600" dirty="0">
                <a:solidFill>
                  <a:srgbClr val="1E1F2C"/>
                </a:solidFill>
                <a:latin typeface="Gotham Book" panose="02000604040000020004" pitchFamily="50" charset="0"/>
                <a:ea typeface="Open Sans" panose="020B0606030504020204" pitchFamily="34" charset="0"/>
                <a:cs typeface="Open Sans" panose="020B0606030504020204" pitchFamily="34" charset="0"/>
              </a:rPr>
              <a:t>Gangways, (Pilot) Ladders, Launches, Helicopters</a:t>
            </a:r>
          </a:p>
          <a:p>
            <a:pPr marL="742950" lvl="1" indent="-285750">
              <a:lnSpc>
                <a:spcPct val="150000"/>
              </a:lnSpc>
              <a:buFont typeface="Arial" panose="020B0604020202020204" pitchFamily="34" charset="0"/>
              <a:buChar char="•"/>
            </a:pPr>
            <a:r>
              <a:rPr lang="en-US" sz="1600" dirty="0">
                <a:solidFill>
                  <a:srgbClr val="1E1F2C"/>
                </a:solidFill>
                <a:latin typeface="Gotham Book" panose="02000604040000020004" pitchFamily="50" charset="0"/>
                <a:ea typeface="Open Sans" panose="020B0606030504020204" pitchFamily="34" charset="0"/>
                <a:cs typeface="Open Sans" panose="020B0606030504020204" pitchFamily="34" charset="0"/>
              </a:rPr>
              <a:t>Additional PPE requirements and Training</a:t>
            </a:r>
          </a:p>
          <a:p>
            <a:pPr marL="742950" lvl="1" indent="-285750">
              <a:lnSpc>
                <a:spcPct val="150000"/>
              </a:lnSpc>
              <a:buFont typeface="Arial" panose="020B0604020202020204" pitchFamily="34" charset="0"/>
              <a:buChar char="•"/>
            </a:pPr>
            <a:r>
              <a:rPr lang="en-US" sz="1600" dirty="0">
                <a:solidFill>
                  <a:srgbClr val="1E1F2C"/>
                </a:solidFill>
                <a:latin typeface="Gotham Book" panose="02000604040000020004" pitchFamily="50" charset="0"/>
                <a:ea typeface="Open Sans" panose="020B0606030504020204" pitchFamily="34" charset="0"/>
                <a:cs typeface="Open Sans" panose="020B0606030504020204" pitchFamily="34" charset="0"/>
              </a:rPr>
              <a:t>Bights and Snap-Back zones</a:t>
            </a:r>
          </a:p>
        </p:txBody>
      </p:sp>
      <p:sp>
        <p:nvSpPr>
          <p:cNvPr id="8" name="Rectangle 7">
            <a:extLst>
              <a:ext uri="{FF2B5EF4-FFF2-40B4-BE49-F238E27FC236}">
                <a16:creationId xmlns:a16="http://schemas.microsoft.com/office/drawing/2014/main" id="{1D7D4DEA-D7BF-4107-8927-12DE4972AC87}"/>
              </a:ext>
            </a:extLst>
          </p:cNvPr>
          <p:cNvSpPr/>
          <p:nvPr/>
        </p:nvSpPr>
        <p:spPr>
          <a:xfrm>
            <a:off x="2405279" y="1828863"/>
            <a:ext cx="7967157" cy="1942070"/>
          </a:xfrm>
          <a:prstGeom prst="rect">
            <a:avLst/>
          </a:prstGeom>
        </p:spPr>
        <p:txBody>
          <a:bodyPr wrap="square">
            <a:spAutoFit/>
          </a:bodyPr>
          <a:lstStyle/>
          <a:p>
            <a:pPr>
              <a:lnSpc>
                <a:spcPct val="150000"/>
              </a:lnSpc>
            </a:pPr>
            <a:r>
              <a:rPr lang="en-US" b="1" dirty="0">
                <a:solidFill>
                  <a:srgbClr val="1E1F2C"/>
                </a:solidFill>
                <a:latin typeface="Gotham Book" panose="02000604040000020004" pitchFamily="50" charset="0"/>
                <a:ea typeface="Open Sans" panose="020B0606030504020204" pitchFamily="34" charset="0"/>
                <a:cs typeface="Open Sans" panose="020B0606030504020204" pitchFamily="34" charset="0"/>
              </a:rPr>
              <a:t>Flammability</a:t>
            </a:r>
          </a:p>
          <a:p>
            <a:pPr marL="742950" lvl="1" indent="-285750">
              <a:lnSpc>
                <a:spcPct val="150000"/>
              </a:lnSpc>
              <a:buFont typeface="Arial" panose="020B0604020202020204" pitchFamily="34" charset="0"/>
              <a:buChar char="•"/>
            </a:pPr>
            <a:r>
              <a:rPr lang="en-US" sz="1600" dirty="0">
                <a:solidFill>
                  <a:srgbClr val="1E1F2C"/>
                </a:solidFill>
                <a:latin typeface="Gotham Book" panose="02000604040000020004" pitchFamily="50" charset="0"/>
                <a:ea typeface="Open Sans" panose="020B0606030504020204" pitchFamily="34" charset="0"/>
                <a:cs typeface="Open Sans" panose="020B0606030504020204" pitchFamily="34" charset="0"/>
              </a:rPr>
              <a:t>Upper and Lower explosive levels</a:t>
            </a:r>
          </a:p>
          <a:p>
            <a:pPr marL="742950" lvl="1" indent="-285750">
              <a:lnSpc>
                <a:spcPct val="150000"/>
              </a:lnSpc>
              <a:buFont typeface="Arial" panose="020B0604020202020204" pitchFamily="34" charset="0"/>
              <a:buChar char="•"/>
            </a:pPr>
            <a:r>
              <a:rPr lang="en-US" sz="1600" dirty="0">
                <a:solidFill>
                  <a:srgbClr val="1E1F2C"/>
                </a:solidFill>
                <a:latin typeface="Gotham Book" panose="02000604040000020004" pitchFamily="50" charset="0"/>
                <a:ea typeface="Open Sans" panose="020B0606030504020204" pitchFamily="34" charset="0"/>
                <a:cs typeface="Open Sans" panose="020B0606030504020204" pitchFamily="34" charset="0"/>
              </a:rPr>
              <a:t>Inspection equipment being used in the field</a:t>
            </a:r>
          </a:p>
          <a:p>
            <a:pPr marL="742950" lvl="1" indent="-285750">
              <a:lnSpc>
                <a:spcPct val="150000"/>
              </a:lnSpc>
              <a:buFont typeface="Arial" panose="020B0604020202020204" pitchFamily="34" charset="0"/>
              <a:buChar char="•"/>
            </a:pPr>
            <a:r>
              <a:rPr lang="en-US" sz="1600" dirty="0">
                <a:solidFill>
                  <a:srgbClr val="1E1F2C"/>
                </a:solidFill>
                <a:latin typeface="Gotham Book" panose="02000604040000020004" pitchFamily="50" charset="0"/>
                <a:ea typeface="Open Sans" panose="020B0606030504020204" pitchFamily="34" charset="0"/>
                <a:cs typeface="Open Sans" panose="020B0606030504020204" pitchFamily="34" charset="0"/>
              </a:rPr>
              <a:t>Potential ignition sources and safe use of equipment</a:t>
            </a:r>
          </a:p>
          <a:p>
            <a:pPr marL="742950" lvl="1" indent="-285750">
              <a:lnSpc>
                <a:spcPct val="150000"/>
              </a:lnSpc>
              <a:buFont typeface="Arial" panose="020B0604020202020204" pitchFamily="34" charset="0"/>
              <a:buChar char="•"/>
            </a:pPr>
            <a:r>
              <a:rPr lang="en-US" sz="1600" dirty="0">
                <a:solidFill>
                  <a:srgbClr val="1E1F2C"/>
                </a:solidFill>
                <a:latin typeface="Gotham Book" panose="02000604040000020004" pitchFamily="50" charset="0"/>
                <a:ea typeface="Open Sans" panose="020B0606030504020204" pitchFamily="34" charset="0"/>
                <a:cs typeface="Open Sans" panose="020B0606030504020204" pitchFamily="34" charset="0"/>
              </a:rPr>
              <a:t>Dust Explosions / Spontaneous combustion</a:t>
            </a:r>
          </a:p>
        </p:txBody>
      </p:sp>
      <p:pic>
        <p:nvPicPr>
          <p:cNvPr id="16" name="Picture 15">
            <a:extLst>
              <a:ext uri="{FF2B5EF4-FFF2-40B4-BE49-F238E27FC236}">
                <a16:creationId xmlns:a16="http://schemas.microsoft.com/office/drawing/2014/main" id="{8AE5F6F8-F5B8-45B0-A8C3-BF3CD17901B3}"/>
              </a:ext>
            </a:extLst>
          </p:cNvPr>
          <p:cNvPicPr>
            <a:picLocks noChangeAspect="1"/>
          </p:cNvPicPr>
          <p:nvPr/>
        </p:nvPicPr>
        <p:blipFill>
          <a:blip r:embed="rId5"/>
          <a:stretch>
            <a:fillRect/>
          </a:stretch>
        </p:blipFill>
        <p:spPr>
          <a:xfrm>
            <a:off x="1053249" y="3690574"/>
            <a:ext cx="863468" cy="1226818"/>
          </a:xfrm>
          <a:prstGeom prst="rect">
            <a:avLst/>
          </a:prstGeom>
          <a:ln>
            <a:noFill/>
          </a:ln>
          <a:effectLst>
            <a:outerShdw blurRad="292100" dist="139700" dir="2700000" algn="tl" rotWithShape="0">
              <a:srgbClr val="333333">
                <a:alpha val="65000"/>
              </a:srgbClr>
            </a:outerShdw>
          </a:effectLst>
        </p:spPr>
      </p:pic>
      <p:pic>
        <p:nvPicPr>
          <p:cNvPr id="4" name="Picture 3" descr="Logo, company name&#10;&#10;Description automatically generated">
            <a:extLst>
              <a:ext uri="{FF2B5EF4-FFF2-40B4-BE49-F238E27FC236}">
                <a16:creationId xmlns:a16="http://schemas.microsoft.com/office/drawing/2014/main" id="{EBF07801-8F21-3A62-38EA-56AFFDE2FC5C}"/>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150974" y="1550636"/>
            <a:ext cx="1861711" cy="1861711"/>
          </a:xfrm>
          <a:prstGeom prst="rect">
            <a:avLst/>
          </a:prstGeom>
        </p:spPr>
      </p:pic>
      <p:pic>
        <p:nvPicPr>
          <p:cNvPr id="3" name="Picture 3" descr="Chart&#10;&#10;Description automatically generated">
            <a:extLst>
              <a:ext uri="{FF2B5EF4-FFF2-40B4-BE49-F238E27FC236}">
                <a16:creationId xmlns:a16="http://schemas.microsoft.com/office/drawing/2014/main" id="{ED48BC1E-5C7E-1323-BCA8-143A159DCCC8}"/>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636346" y="3793418"/>
            <a:ext cx="3430277" cy="28114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6039408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accel="40000" decel="40000" fill="hold" grpId="0" nodeType="with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1000" fill="hold"/>
                                        <p:tgtEl>
                                          <p:spTgt spid="2">
                                            <p:txEl>
                                              <p:pRg st="0" end="0"/>
                                            </p:txEl>
                                          </p:spTgt>
                                        </p:tgtEl>
                                        <p:attrNameLst>
                                          <p:attrName>ppt_x</p:attrName>
                                        </p:attrNameLst>
                                      </p:cBhvr>
                                      <p:tavLst>
                                        <p:tav tm="0">
                                          <p:val>
                                            <p:strVal val="0-#ppt_w/2"/>
                                          </p:val>
                                        </p:tav>
                                        <p:tav tm="100000">
                                          <p:val>
                                            <p:strVal val="#ppt_x"/>
                                          </p:val>
                                        </p:tav>
                                      </p:tavLst>
                                    </p:anim>
                                    <p:anim calcmode="lin" valueType="num">
                                      <p:cBhvr additive="base">
                                        <p:cTn id="8" dur="1000" fill="hold"/>
                                        <p:tgtEl>
                                          <p:spTgt spid="2">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AB8ABAA-D4EE-4914-8C80-5185268B55CD}"/>
              </a:ext>
            </a:extLst>
          </p:cNvPr>
          <p:cNvSpPr>
            <a:spLocks noGrp="1"/>
          </p:cNvSpPr>
          <p:nvPr>
            <p:ph type="body" sz="quarter" idx="11"/>
          </p:nvPr>
        </p:nvSpPr>
        <p:spPr>
          <a:xfrm>
            <a:off x="457200" y="616795"/>
            <a:ext cx="6891556" cy="830997"/>
          </a:xfrm>
        </p:spPr>
        <p:txBody>
          <a:bodyPr>
            <a:normAutofit/>
          </a:bodyPr>
          <a:lstStyle/>
          <a:p>
            <a:r>
              <a:rPr lang="en-US" b="1" dirty="0">
                <a:latin typeface="Gotham Black" panose="02000603040000020004" pitchFamily="2" charset="0"/>
              </a:rPr>
              <a:t>Safety Code</a:t>
            </a:r>
          </a:p>
        </p:txBody>
      </p:sp>
      <p:pic>
        <p:nvPicPr>
          <p:cNvPr id="12" name="Picture Placeholder 11">
            <a:extLst>
              <a:ext uri="{FF2B5EF4-FFF2-40B4-BE49-F238E27FC236}">
                <a16:creationId xmlns:a16="http://schemas.microsoft.com/office/drawing/2014/main" id="{B99A402D-E7C5-4ED1-9FB9-C1740CAE9CF2}"/>
              </a:ext>
            </a:extLst>
          </p:cNvPr>
          <p:cNvPicPr>
            <a:picLocks noGrp="1" noChangeAspect="1"/>
          </p:cNvPicPr>
          <p:nvPr>
            <p:ph type="pic" sz="quarter" idx="10"/>
          </p:nvPr>
        </p:nvPicPr>
        <p:blipFill rotWithShape="1">
          <a:blip r:embed="rId2" cstate="screen">
            <a:extLst>
              <a:ext uri="{28A0092B-C50C-407E-A947-70E740481C1C}">
                <a14:useLocalDpi xmlns:a14="http://schemas.microsoft.com/office/drawing/2010/main"/>
              </a:ext>
            </a:extLst>
          </a:blip>
          <a:srcRect/>
          <a:stretch/>
        </p:blipFill>
        <p:spPr>
          <a:xfrm>
            <a:off x="10010482" y="134224"/>
            <a:ext cx="2004406" cy="1313568"/>
          </a:xfrm>
        </p:spPr>
      </p:pic>
      <p:sp>
        <p:nvSpPr>
          <p:cNvPr id="30" name="Oval 29">
            <a:extLst>
              <a:ext uri="{FF2B5EF4-FFF2-40B4-BE49-F238E27FC236}">
                <a16:creationId xmlns:a16="http://schemas.microsoft.com/office/drawing/2014/main" id="{66D46D0C-9C3E-4DD0-BBDF-8CE85F2F3689}"/>
              </a:ext>
            </a:extLst>
          </p:cNvPr>
          <p:cNvSpPr/>
          <p:nvPr/>
        </p:nvSpPr>
        <p:spPr>
          <a:xfrm>
            <a:off x="9765363" y="5912477"/>
            <a:ext cx="62961" cy="62961"/>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FEC20FFA-8FA5-4555-9336-67BC80B81C02}"/>
              </a:ext>
            </a:extLst>
          </p:cNvPr>
          <p:cNvSpPr/>
          <p:nvPr/>
        </p:nvSpPr>
        <p:spPr>
          <a:xfrm>
            <a:off x="0" y="1964810"/>
            <a:ext cx="2183642" cy="2183642"/>
          </a:xfrm>
          <a:prstGeom prst="rect">
            <a:avLst/>
          </a:prstGeom>
          <a:solidFill>
            <a:srgbClr val="17BFF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GB" b="1">
                <a:solidFill>
                  <a:srgbClr val="1E1F2C"/>
                </a:solidFill>
              </a:rPr>
              <a:t>Topics</a:t>
            </a:r>
            <a:endParaRPr lang="en-US">
              <a:solidFill>
                <a:srgbClr val="17BFF3"/>
              </a:solidFill>
            </a:endParaRPr>
          </a:p>
        </p:txBody>
      </p:sp>
      <p:pic>
        <p:nvPicPr>
          <p:cNvPr id="14" name="Picture 13">
            <a:extLst>
              <a:ext uri="{FF2B5EF4-FFF2-40B4-BE49-F238E27FC236}">
                <a16:creationId xmlns:a16="http://schemas.microsoft.com/office/drawing/2014/main" id="{66631064-309D-4910-B194-270F826558D7}"/>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10000" b="90000" l="10000" r="90000">
                        <a14:foregroundMark x1="77273" y1="30435" x2="77273" y2="30435"/>
                        <a14:foregroundMark x1="74242" y1="66667" x2="74242" y2="66667"/>
                        <a14:foregroundMark x1="37879" y1="65217" x2="37879" y2="65217"/>
                      </a14:backgroundRemoval>
                    </a14:imgEffect>
                  </a14:imgLayer>
                </a14:imgProps>
              </a:ext>
            </a:extLst>
          </a:blip>
          <a:stretch>
            <a:fillRect/>
          </a:stretch>
        </p:blipFill>
        <p:spPr>
          <a:xfrm>
            <a:off x="11145982" y="5791513"/>
            <a:ext cx="628650" cy="657225"/>
          </a:xfrm>
          <a:prstGeom prst="rect">
            <a:avLst/>
          </a:prstGeom>
        </p:spPr>
      </p:pic>
      <p:sp>
        <p:nvSpPr>
          <p:cNvPr id="9" name="Rectangle 8">
            <a:extLst>
              <a:ext uri="{FF2B5EF4-FFF2-40B4-BE49-F238E27FC236}">
                <a16:creationId xmlns:a16="http://schemas.microsoft.com/office/drawing/2014/main" id="{A01C8799-1847-4917-A854-A149DF55B8BB}"/>
              </a:ext>
            </a:extLst>
          </p:cNvPr>
          <p:cNvSpPr/>
          <p:nvPr/>
        </p:nvSpPr>
        <p:spPr>
          <a:xfrm>
            <a:off x="2469298" y="1797375"/>
            <a:ext cx="7009323" cy="1942070"/>
          </a:xfrm>
          <a:prstGeom prst="rect">
            <a:avLst/>
          </a:prstGeom>
        </p:spPr>
        <p:txBody>
          <a:bodyPr wrap="square">
            <a:spAutoFit/>
          </a:bodyPr>
          <a:lstStyle/>
          <a:p>
            <a:pPr>
              <a:lnSpc>
                <a:spcPct val="150000"/>
              </a:lnSpc>
            </a:pPr>
            <a:r>
              <a:rPr lang="en-US" b="1" dirty="0">
                <a:solidFill>
                  <a:srgbClr val="1E1F2C"/>
                </a:solidFill>
                <a:latin typeface="Gotham Book" panose="02000604040000020004" pitchFamily="50" charset="0"/>
                <a:ea typeface="Open Sans" panose="020B0606030504020204" pitchFamily="34" charset="0"/>
                <a:cs typeface="Open Sans" panose="020B0606030504020204" pitchFamily="34" charset="0"/>
              </a:rPr>
              <a:t>Substances hazardous to health</a:t>
            </a:r>
          </a:p>
          <a:p>
            <a:pPr marL="742950" lvl="1" indent="-285750">
              <a:lnSpc>
                <a:spcPct val="150000"/>
              </a:lnSpc>
              <a:buFont typeface="Arial" panose="020B0604020202020204" pitchFamily="34" charset="0"/>
              <a:buChar char="•"/>
            </a:pPr>
            <a:r>
              <a:rPr lang="en-US" sz="1600" dirty="0">
                <a:solidFill>
                  <a:srgbClr val="1E1F2C"/>
                </a:solidFill>
                <a:latin typeface="Gotham Book" panose="02000604040000020004" pitchFamily="50" charset="0"/>
                <a:ea typeface="Open Sans" panose="020B0606030504020204" pitchFamily="34" charset="0"/>
                <a:cs typeface="Open Sans" panose="020B0606030504020204" pitchFamily="34" charset="0"/>
              </a:rPr>
              <a:t>Use of Safety Data Sheets</a:t>
            </a:r>
          </a:p>
          <a:p>
            <a:pPr marL="742950" lvl="1" indent="-285750">
              <a:lnSpc>
                <a:spcPct val="150000"/>
              </a:lnSpc>
              <a:buFont typeface="Arial" panose="020B0604020202020204" pitchFamily="34" charset="0"/>
              <a:buChar char="•"/>
            </a:pPr>
            <a:r>
              <a:rPr lang="en-US" sz="1600" dirty="0">
                <a:solidFill>
                  <a:srgbClr val="1E1F2C"/>
                </a:solidFill>
                <a:latin typeface="Gotham Book" panose="02000604040000020004" pitchFamily="50" charset="0"/>
                <a:ea typeface="Open Sans" panose="020B0606030504020204" pitchFamily="34" charset="0"/>
                <a:cs typeface="Open Sans" panose="020B0606030504020204" pitchFamily="34" charset="0"/>
              </a:rPr>
              <a:t>Minimizing risk of exposure</a:t>
            </a:r>
          </a:p>
          <a:p>
            <a:pPr marL="742950" lvl="1" indent="-285750">
              <a:lnSpc>
                <a:spcPct val="150000"/>
              </a:lnSpc>
              <a:buFont typeface="Arial" panose="020B0604020202020204" pitchFamily="34" charset="0"/>
              <a:buChar char="•"/>
            </a:pPr>
            <a:r>
              <a:rPr lang="en-US" sz="1600" dirty="0">
                <a:solidFill>
                  <a:srgbClr val="1E1F2C"/>
                </a:solidFill>
                <a:latin typeface="Gotham Book" panose="02000604040000020004" pitchFamily="50" charset="0"/>
                <a:ea typeface="Open Sans" panose="020B0606030504020204" pitchFamily="34" charset="0"/>
                <a:cs typeface="Open Sans" panose="020B0606030504020204" pitchFamily="34" charset="0"/>
              </a:rPr>
              <a:t>Dust and silicate materials</a:t>
            </a:r>
          </a:p>
          <a:p>
            <a:pPr marL="742950" lvl="1" indent="-285750">
              <a:lnSpc>
                <a:spcPct val="150000"/>
              </a:lnSpc>
              <a:buFont typeface="Arial" panose="020B0604020202020204" pitchFamily="34" charset="0"/>
              <a:buChar char="•"/>
            </a:pPr>
            <a:r>
              <a:rPr lang="en-US" sz="1600" dirty="0">
                <a:solidFill>
                  <a:srgbClr val="1E1F2C"/>
                </a:solidFill>
                <a:latin typeface="Gotham Book" panose="02000604040000020004" pitchFamily="50" charset="0"/>
                <a:ea typeface="Open Sans" panose="020B0606030504020204" pitchFamily="34" charset="0"/>
                <a:cs typeface="Open Sans" panose="020B0606030504020204" pitchFamily="34" charset="0"/>
              </a:rPr>
              <a:t>Oxygen and CO</a:t>
            </a:r>
          </a:p>
        </p:txBody>
      </p:sp>
      <p:sp>
        <p:nvSpPr>
          <p:cNvPr id="8" name="Rectangle 7">
            <a:extLst>
              <a:ext uri="{FF2B5EF4-FFF2-40B4-BE49-F238E27FC236}">
                <a16:creationId xmlns:a16="http://schemas.microsoft.com/office/drawing/2014/main" id="{3058192C-7D5D-4434-BD03-CDE8AA5F2952}"/>
              </a:ext>
            </a:extLst>
          </p:cNvPr>
          <p:cNvSpPr/>
          <p:nvPr/>
        </p:nvSpPr>
        <p:spPr>
          <a:xfrm>
            <a:off x="2469298" y="4273823"/>
            <a:ext cx="5978407" cy="1942070"/>
          </a:xfrm>
          <a:prstGeom prst="rect">
            <a:avLst/>
          </a:prstGeom>
        </p:spPr>
        <p:txBody>
          <a:bodyPr wrap="square">
            <a:spAutoFit/>
          </a:bodyPr>
          <a:lstStyle/>
          <a:p>
            <a:pPr>
              <a:lnSpc>
                <a:spcPct val="150000"/>
              </a:lnSpc>
            </a:pPr>
            <a:r>
              <a:rPr lang="en-US" b="1" dirty="0">
                <a:solidFill>
                  <a:srgbClr val="1E1F2C"/>
                </a:solidFill>
                <a:latin typeface="Gotham Book" panose="02000604040000020004" pitchFamily="50" charset="0"/>
                <a:ea typeface="Open Sans" panose="020B0606030504020204" pitchFamily="34" charset="0"/>
                <a:cs typeface="Open Sans" panose="020B0606030504020204" pitchFamily="34" charset="0"/>
              </a:rPr>
              <a:t>Confined Space Entry</a:t>
            </a:r>
          </a:p>
          <a:p>
            <a:pPr marL="742950" lvl="1" indent="-285750">
              <a:lnSpc>
                <a:spcPct val="150000"/>
              </a:lnSpc>
              <a:buFont typeface="Arial" panose="020B0604020202020204" pitchFamily="34" charset="0"/>
              <a:buChar char="•"/>
            </a:pPr>
            <a:r>
              <a:rPr lang="en-US" sz="1600" dirty="0">
                <a:solidFill>
                  <a:srgbClr val="1E1F2C"/>
                </a:solidFill>
                <a:latin typeface="Gotham Book" panose="02000604040000020004" pitchFamily="50" charset="0"/>
                <a:ea typeface="Open Sans" panose="020B0606030504020204" pitchFamily="34" charset="0"/>
                <a:cs typeface="Open Sans" panose="020B0606030504020204" pitchFamily="34" charset="0"/>
              </a:rPr>
              <a:t>Permit to Work procedures</a:t>
            </a:r>
          </a:p>
          <a:p>
            <a:pPr marL="742950" lvl="1" indent="-285750">
              <a:lnSpc>
                <a:spcPct val="150000"/>
              </a:lnSpc>
              <a:buFont typeface="Arial" panose="020B0604020202020204" pitchFamily="34" charset="0"/>
              <a:buChar char="•"/>
            </a:pPr>
            <a:r>
              <a:rPr lang="en-US" sz="1600" dirty="0">
                <a:solidFill>
                  <a:srgbClr val="1E1F2C"/>
                </a:solidFill>
                <a:latin typeface="Gotham Book" panose="02000604040000020004" pitchFamily="50" charset="0"/>
                <a:ea typeface="Open Sans" panose="020B0606030504020204" pitchFamily="34" charset="0"/>
                <a:cs typeface="Open Sans" panose="020B0606030504020204" pitchFamily="34" charset="0"/>
              </a:rPr>
              <a:t>Checklist as an Annex to assist with the PTW</a:t>
            </a:r>
          </a:p>
          <a:p>
            <a:pPr marL="742950" lvl="1" indent="-285750">
              <a:lnSpc>
                <a:spcPct val="150000"/>
              </a:lnSpc>
              <a:buFont typeface="Arial" panose="020B0604020202020204" pitchFamily="34" charset="0"/>
              <a:buChar char="•"/>
            </a:pPr>
            <a:r>
              <a:rPr lang="en-US" sz="1600" dirty="0">
                <a:solidFill>
                  <a:srgbClr val="1E1F2C"/>
                </a:solidFill>
                <a:latin typeface="Gotham Book" panose="02000604040000020004" pitchFamily="50" charset="0"/>
                <a:ea typeface="Open Sans" panose="020B0606030504020204" pitchFamily="34" charset="0"/>
                <a:cs typeface="Open Sans" panose="020B0606030504020204" pitchFamily="34" charset="0"/>
              </a:rPr>
              <a:t>Responsibilities for checking the atmosphere and ongoing processes</a:t>
            </a:r>
          </a:p>
        </p:txBody>
      </p:sp>
      <p:pic>
        <p:nvPicPr>
          <p:cNvPr id="15" name="Picture 14">
            <a:extLst>
              <a:ext uri="{FF2B5EF4-FFF2-40B4-BE49-F238E27FC236}">
                <a16:creationId xmlns:a16="http://schemas.microsoft.com/office/drawing/2014/main" id="{3BB597F4-C1D0-44D3-A220-79E3CD9D99FC}"/>
              </a:ext>
            </a:extLst>
          </p:cNvPr>
          <p:cNvPicPr>
            <a:picLocks noChangeAspect="1"/>
          </p:cNvPicPr>
          <p:nvPr/>
        </p:nvPicPr>
        <p:blipFill>
          <a:blip r:embed="rId5"/>
          <a:stretch>
            <a:fillRect/>
          </a:stretch>
        </p:blipFill>
        <p:spPr>
          <a:xfrm>
            <a:off x="963658" y="3687247"/>
            <a:ext cx="869925" cy="1226818"/>
          </a:xfrm>
          <a:prstGeom prst="rect">
            <a:avLst/>
          </a:prstGeom>
          <a:ln>
            <a:noFill/>
          </a:ln>
          <a:effectLst>
            <a:outerShdw blurRad="292100" dist="139700" dir="2700000" algn="tl" rotWithShape="0">
              <a:srgbClr val="333333">
                <a:alpha val="65000"/>
              </a:srgbClr>
            </a:outerShdw>
          </a:effectLst>
        </p:spPr>
      </p:pic>
      <p:pic>
        <p:nvPicPr>
          <p:cNvPr id="4" name="Picture 3">
            <a:extLst>
              <a:ext uri="{FF2B5EF4-FFF2-40B4-BE49-F238E27FC236}">
                <a16:creationId xmlns:a16="http://schemas.microsoft.com/office/drawing/2014/main" id="{C482BD09-4943-4849-A097-A18673471EA9}"/>
              </a:ext>
            </a:extLst>
          </p:cNvPr>
          <p:cNvPicPr>
            <a:picLocks noChangeAspect="1"/>
          </p:cNvPicPr>
          <p:nvPr/>
        </p:nvPicPr>
        <p:blipFill>
          <a:blip r:embed="rId6"/>
          <a:stretch>
            <a:fillRect/>
          </a:stretch>
        </p:blipFill>
        <p:spPr>
          <a:xfrm>
            <a:off x="7225902" y="1741507"/>
            <a:ext cx="4505438" cy="1997938"/>
          </a:xfrm>
          <a:prstGeom prst="rect">
            <a:avLst/>
          </a:prstGeom>
        </p:spPr>
      </p:pic>
      <p:pic>
        <p:nvPicPr>
          <p:cNvPr id="6" name="Picture 5">
            <a:extLst>
              <a:ext uri="{FF2B5EF4-FFF2-40B4-BE49-F238E27FC236}">
                <a16:creationId xmlns:a16="http://schemas.microsoft.com/office/drawing/2014/main" id="{4E0A5C8D-0E57-4764-8540-1B2BFF8AC199}"/>
              </a:ext>
            </a:extLst>
          </p:cNvPr>
          <p:cNvPicPr>
            <a:picLocks noChangeAspect="1"/>
          </p:cNvPicPr>
          <p:nvPr/>
        </p:nvPicPr>
        <p:blipFill>
          <a:blip r:embed="rId7"/>
          <a:stretch>
            <a:fillRect/>
          </a:stretch>
        </p:blipFill>
        <p:spPr>
          <a:xfrm>
            <a:off x="8496119" y="4061040"/>
            <a:ext cx="2664410" cy="2011733"/>
          </a:xfrm>
          <a:prstGeom prst="rect">
            <a:avLst/>
          </a:prstGeom>
        </p:spPr>
      </p:pic>
    </p:spTree>
    <p:extLst>
      <p:ext uri="{BB962C8B-B14F-4D97-AF65-F5344CB8AC3E}">
        <p14:creationId xmlns:p14="http://schemas.microsoft.com/office/powerpoint/2010/main" val="335473260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accel="40000" decel="40000" fill="hold" grpId="0" nodeType="with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1000" fill="hold"/>
                                        <p:tgtEl>
                                          <p:spTgt spid="2">
                                            <p:txEl>
                                              <p:pRg st="0" end="0"/>
                                            </p:txEl>
                                          </p:spTgt>
                                        </p:tgtEl>
                                        <p:attrNameLst>
                                          <p:attrName>ppt_x</p:attrName>
                                        </p:attrNameLst>
                                      </p:cBhvr>
                                      <p:tavLst>
                                        <p:tav tm="0">
                                          <p:val>
                                            <p:strVal val="0-#ppt_w/2"/>
                                          </p:val>
                                        </p:tav>
                                        <p:tav tm="100000">
                                          <p:val>
                                            <p:strVal val="#ppt_x"/>
                                          </p:val>
                                        </p:tav>
                                      </p:tavLst>
                                    </p:anim>
                                    <p:anim calcmode="lin" valueType="num">
                                      <p:cBhvr additive="base">
                                        <p:cTn id="8" dur="1000" fill="hold"/>
                                        <p:tgtEl>
                                          <p:spTgt spid="2">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AB8ABAA-D4EE-4914-8C80-5185268B55CD}"/>
              </a:ext>
            </a:extLst>
          </p:cNvPr>
          <p:cNvSpPr>
            <a:spLocks noGrp="1"/>
          </p:cNvSpPr>
          <p:nvPr>
            <p:ph type="body" sz="quarter" idx="11"/>
          </p:nvPr>
        </p:nvSpPr>
        <p:spPr>
          <a:xfrm>
            <a:off x="457200" y="616795"/>
            <a:ext cx="6891556" cy="830997"/>
          </a:xfrm>
        </p:spPr>
        <p:txBody>
          <a:bodyPr>
            <a:normAutofit/>
          </a:bodyPr>
          <a:lstStyle/>
          <a:p>
            <a:r>
              <a:rPr lang="en-US" b="1" dirty="0">
                <a:latin typeface="Gotham Black" panose="02000603040000020004" pitchFamily="2" charset="0"/>
              </a:rPr>
              <a:t>Safety Code</a:t>
            </a:r>
          </a:p>
        </p:txBody>
      </p:sp>
      <p:pic>
        <p:nvPicPr>
          <p:cNvPr id="12" name="Picture Placeholder 11">
            <a:extLst>
              <a:ext uri="{FF2B5EF4-FFF2-40B4-BE49-F238E27FC236}">
                <a16:creationId xmlns:a16="http://schemas.microsoft.com/office/drawing/2014/main" id="{B99A402D-E7C5-4ED1-9FB9-C1740CAE9CF2}"/>
              </a:ext>
            </a:extLst>
          </p:cNvPr>
          <p:cNvPicPr>
            <a:picLocks noGrp="1" noChangeAspect="1"/>
          </p:cNvPicPr>
          <p:nvPr>
            <p:ph type="pic" sz="quarter" idx="10"/>
          </p:nvPr>
        </p:nvPicPr>
        <p:blipFill rotWithShape="1">
          <a:blip r:embed="rId2" cstate="screen">
            <a:extLst>
              <a:ext uri="{28A0092B-C50C-407E-A947-70E740481C1C}">
                <a14:useLocalDpi xmlns:a14="http://schemas.microsoft.com/office/drawing/2010/main"/>
              </a:ext>
            </a:extLst>
          </a:blip>
          <a:srcRect/>
          <a:stretch/>
        </p:blipFill>
        <p:spPr>
          <a:xfrm>
            <a:off x="10010482" y="134224"/>
            <a:ext cx="2004406" cy="1313568"/>
          </a:xfrm>
        </p:spPr>
      </p:pic>
      <p:sp>
        <p:nvSpPr>
          <p:cNvPr id="30" name="Oval 29">
            <a:extLst>
              <a:ext uri="{FF2B5EF4-FFF2-40B4-BE49-F238E27FC236}">
                <a16:creationId xmlns:a16="http://schemas.microsoft.com/office/drawing/2014/main" id="{66D46D0C-9C3E-4DD0-BBDF-8CE85F2F3689}"/>
              </a:ext>
            </a:extLst>
          </p:cNvPr>
          <p:cNvSpPr/>
          <p:nvPr/>
        </p:nvSpPr>
        <p:spPr>
          <a:xfrm>
            <a:off x="9765363" y="5912477"/>
            <a:ext cx="62961" cy="62961"/>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FEC20FFA-8FA5-4555-9336-67BC80B81C02}"/>
              </a:ext>
            </a:extLst>
          </p:cNvPr>
          <p:cNvSpPr/>
          <p:nvPr/>
        </p:nvSpPr>
        <p:spPr>
          <a:xfrm>
            <a:off x="0" y="1964810"/>
            <a:ext cx="2183642" cy="2183642"/>
          </a:xfrm>
          <a:prstGeom prst="rect">
            <a:avLst/>
          </a:prstGeom>
          <a:solidFill>
            <a:srgbClr val="17BFF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GB" sz="2000" b="1" dirty="0">
                <a:solidFill>
                  <a:srgbClr val="1E1F2C"/>
                </a:solidFill>
              </a:rPr>
              <a:t>Topics</a:t>
            </a:r>
            <a:endParaRPr lang="en-US" sz="2000" b="1" dirty="0">
              <a:solidFill>
                <a:srgbClr val="1E1F2C"/>
              </a:solidFill>
            </a:endParaRPr>
          </a:p>
        </p:txBody>
      </p:sp>
      <p:pic>
        <p:nvPicPr>
          <p:cNvPr id="14" name="Picture 13">
            <a:extLst>
              <a:ext uri="{FF2B5EF4-FFF2-40B4-BE49-F238E27FC236}">
                <a16:creationId xmlns:a16="http://schemas.microsoft.com/office/drawing/2014/main" id="{66631064-309D-4910-B194-270F826558D7}"/>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10000" b="90000" l="10000" r="90000">
                        <a14:foregroundMark x1="77273" y1="30435" x2="77273" y2="30435"/>
                        <a14:foregroundMark x1="74242" y1="66667" x2="74242" y2="66667"/>
                        <a14:foregroundMark x1="37879" y1="65217" x2="37879" y2="65217"/>
                      </a14:backgroundRemoval>
                    </a14:imgEffect>
                  </a14:imgLayer>
                </a14:imgProps>
              </a:ext>
            </a:extLst>
          </a:blip>
          <a:stretch>
            <a:fillRect/>
          </a:stretch>
        </p:blipFill>
        <p:spPr>
          <a:xfrm>
            <a:off x="11145982" y="5791513"/>
            <a:ext cx="628650" cy="657225"/>
          </a:xfrm>
          <a:prstGeom prst="rect">
            <a:avLst/>
          </a:prstGeom>
        </p:spPr>
      </p:pic>
      <p:sp>
        <p:nvSpPr>
          <p:cNvPr id="9" name="Rectangle 8">
            <a:extLst>
              <a:ext uri="{FF2B5EF4-FFF2-40B4-BE49-F238E27FC236}">
                <a16:creationId xmlns:a16="http://schemas.microsoft.com/office/drawing/2014/main" id="{A01C8799-1847-4917-A854-A149DF55B8BB}"/>
              </a:ext>
            </a:extLst>
          </p:cNvPr>
          <p:cNvSpPr/>
          <p:nvPr/>
        </p:nvSpPr>
        <p:spPr>
          <a:xfrm>
            <a:off x="2374472" y="1819730"/>
            <a:ext cx="7009323" cy="1982851"/>
          </a:xfrm>
          <a:prstGeom prst="rect">
            <a:avLst/>
          </a:prstGeom>
        </p:spPr>
        <p:txBody>
          <a:bodyPr wrap="square">
            <a:spAutoFit/>
          </a:bodyPr>
          <a:lstStyle/>
          <a:p>
            <a:pPr>
              <a:lnSpc>
                <a:spcPct val="150000"/>
              </a:lnSpc>
            </a:pPr>
            <a:r>
              <a:rPr lang="en-US" b="1" dirty="0">
                <a:solidFill>
                  <a:srgbClr val="1E1F2C"/>
                </a:solidFill>
                <a:latin typeface="Gotham Book" panose="02000604040000020004" pitchFamily="50" charset="0"/>
                <a:ea typeface="Open Sans" panose="020B0606030504020204" pitchFamily="34" charset="0"/>
                <a:cs typeface="Open Sans" panose="020B0606030504020204" pitchFamily="34" charset="0"/>
              </a:rPr>
              <a:t>Working at Height / Road trucks and Rail freight trains</a:t>
            </a:r>
          </a:p>
          <a:p>
            <a:pPr marL="742950" lvl="1" indent="-285750">
              <a:lnSpc>
                <a:spcPct val="150000"/>
              </a:lnSpc>
              <a:buFont typeface="Arial" panose="020B0604020202020204" pitchFamily="34" charset="0"/>
              <a:buChar char="•"/>
            </a:pPr>
            <a:r>
              <a:rPr lang="en-US" sz="1600" dirty="0">
                <a:solidFill>
                  <a:srgbClr val="1E1F2C"/>
                </a:solidFill>
                <a:latin typeface="Gotham Book" panose="02000604040000020004" pitchFamily="50" charset="0"/>
                <a:ea typeface="Open Sans" panose="020B0606030504020204" pitchFamily="34" charset="0"/>
                <a:cs typeface="Open Sans" panose="020B0606030504020204" pitchFamily="34" charset="0"/>
              </a:rPr>
              <a:t>Defining what working at height means</a:t>
            </a:r>
          </a:p>
          <a:p>
            <a:pPr marL="742950" lvl="1" indent="-285750">
              <a:lnSpc>
                <a:spcPct val="150000"/>
              </a:lnSpc>
              <a:buFont typeface="Arial" panose="020B0604020202020204" pitchFamily="34" charset="0"/>
              <a:buChar char="•"/>
            </a:pPr>
            <a:r>
              <a:rPr lang="en-US" sz="1600" dirty="0">
                <a:solidFill>
                  <a:srgbClr val="1E1F2C"/>
                </a:solidFill>
                <a:latin typeface="Gotham Book" panose="02000604040000020004" pitchFamily="50" charset="0"/>
                <a:ea typeface="Open Sans" panose="020B0606030504020204" pitchFamily="34" charset="0"/>
                <a:cs typeface="Open Sans" panose="020B0606030504020204" pitchFamily="34" charset="0"/>
              </a:rPr>
              <a:t>Precautions to be implemented to reduce risk of fall</a:t>
            </a:r>
          </a:p>
          <a:p>
            <a:pPr marL="742950" lvl="1" indent="-285750">
              <a:lnSpc>
                <a:spcPct val="150000"/>
              </a:lnSpc>
              <a:buFont typeface="Arial" panose="020B0604020202020204" pitchFamily="34" charset="0"/>
              <a:buChar char="•"/>
            </a:pPr>
            <a:r>
              <a:rPr lang="en-US" sz="1600" dirty="0">
                <a:solidFill>
                  <a:srgbClr val="1E1F2C"/>
                </a:solidFill>
                <a:latin typeface="Gotham Book" panose="02000604040000020004" pitchFamily="50" charset="0"/>
                <a:ea typeface="Open Sans" panose="020B0606030504020204" pitchFamily="34" charset="0"/>
                <a:cs typeface="Open Sans" panose="020B0606030504020204" pitchFamily="34" charset="0"/>
              </a:rPr>
              <a:t>Specific issues with Rail and Road tankers</a:t>
            </a:r>
          </a:p>
          <a:p>
            <a:pPr marL="742950" lvl="1" indent="-285750">
              <a:lnSpc>
                <a:spcPct val="150000"/>
              </a:lnSpc>
              <a:buFont typeface="Arial" panose="020B0604020202020204" pitchFamily="34" charset="0"/>
              <a:buChar char="•"/>
            </a:pPr>
            <a:r>
              <a:rPr lang="en-US" sz="1600" dirty="0">
                <a:solidFill>
                  <a:srgbClr val="1E1F2C"/>
                </a:solidFill>
                <a:latin typeface="Gotham Book" panose="02000604040000020004" pitchFamily="50" charset="0"/>
                <a:ea typeface="Open Sans" panose="020B0606030504020204" pitchFamily="34" charset="0"/>
                <a:cs typeface="Open Sans" panose="020B0606030504020204" pitchFamily="34" charset="0"/>
              </a:rPr>
              <a:t>Risk assessments for all non routine activities</a:t>
            </a:r>
          </a:p>
        </p:txBody>
      </p:sp>
      <p:sp>
        <p:nvSpPr>
          <p:cNvPr id="8" name="Rectangle 7">
            <a:extLst>
              <a:ext uri="{FF2B5EF4-FFF2-40B4-BE49-F238E27FC236}">
                <a16:creationId xmlns:a16="http://schemas.microsoft.com/office/drawing/2014/main" id="{D84FA13B-631A-403B-B5DC-13CF7E405CAE}"/>
              </a:ext>
            </a:extLst>
          </p:cNvPr>
          <p:cNvSpPr/>
          <p:nvPr/>
        </p:nvSpPr>
        <p:spPr>
          <a:xfrm>
            <a:off x="2374472" y="4148451"/>
            <a:ext cx="7707130" cy="1942070"/>
          </a:xfrm>
          <a:prstGeom prst="rect">
            <a:avLst/>
          </a:prstGeom>
        </p:spPr>
        <p:txBody>
          <a:bodyPr wrap="square">
            <a:spAutoFit/>
          </a:bodyPr>
          <a:lstStyle/>
          <a:p>
            <a:pPr>
              <a:lnSpc>
                <a:spcPct val="150000"/>
              </a:lnSpc>
            </a:pPr>
            <a:r>
              <a:rPr lang="en-US" b="1" dirty="0">
                <a:solidFill>
                  <a:srgbClr val="1E1F2C"/>
                </a:solidFill>
                <a:latin typeface="Gotham Book" panose="02000604040000020004" pitchFamily="50" charset="0"/>
                <a:ea typeface="Open Sans" panose="020B0606030504020204" pitchFamily="34" charset="0"/>
                <a:cs typeface="Open Sans" panose="020B0606030504020204" pitchFamily="34" charset="0"/>
              </a:rPr>
              <a:t>Human Factors</a:t>
            </a:r>
          </a:p>
          <a:p>
            <a:pPr marL="742950" lvl="1" indent="-285750">
              <a:lnSpc>
                <a:spcPct val="150000"/>
              </a:lnSpc>
              <a:buFont typeface="Arial" panose="020B0604020202020204" pitchFamily="34" charset="0"/>
              <a:buChar char="•"/>
            </a:pPr>
            <a:r>
              <a:rPr lang="en-US" sz="1600" dirty="0">
                <a:solidFill>
                  <a:srgbClr val="1E1F2C"/>
                </a:solidFill>
                <a:latin typeface="Gotham Book" panose="02000604040000020004" pitchFamily="50" charset="0"/>
                <a:ea typeface="Open Sans" panose="020B0606030504020204" pitchFamily="34" charset="0"/>
                <a:cs typeface="Open Sans" panose="020B0606030504020204" pitchFamily="34" charset="0"/>
              </a:rPr>
              <a:t>Physical and mental ability of the field inspectors</a:t>
            </a:r>
          </a:p>
          <a:p>
            <a:pPr marL="742950" lvl="1" indent="-285750">
              <a:lnSpc>
                <a:spcPct val="150000"/>
              </a:lnSpc>
              <a:buFont typeface="Arial" panose="020B0604020202020204" pitchFamily="34" charset="0"/>
              <a:buChar char="•"/>
            </a:pPr>
            <a:r>
              <a:rPr lang="en-US" sz="1600" dirty="0">
                <a:solidFill>
                  <a:srgbClr val="1E1F2C"/>
                </a:solidFill>
                <a:latin typeface="Gotham Book" panose="02000604040000020004" pitchFamily="50" charset="0"/>
                <a:ea typeface="Open Sans" panose="020B0606030504020204" pitchFamily="34" charset="0"/>
                <a:cs typeface="Open Sans" panose="020B0606030504020204" pitchFamily="34" charset="0"/>
              </a:rPr>
              <a:t>Fatigue management and work/rest hour balance</a:t>
            </a:r>
          </a:p>
          <a:p>
            <a:pPr marL="742950" lvl="1" indent="-285750">
              <a:lnSpc>
                <a:spcPct val="150000"/>
              </a:lnSpc>
              <a:buFont typeface="Arial" panose="020B0604020202020204" pitchFamily="34" charset="0"/>
              <a:buChar char="•"/>
            </a:pPr>
            <a:r>
              <a:rPr lang="en-US" sz="1600" dirty="0">
                <a:solidFill>
                  <a:srgbClr val="1E1F2C"/>
                </a:solidFill>
                <a:latin typeface="Gotham Book" panose="02000604040000020004" pitchFamily="50" charset="0"/>
                <a:ea typeface="Open Sans" panose="020B0606030504020204" pitchFamily="34" charset="0"/>
                <a:cs typeface="Open Sans" panose="020B0606030504020204" pitchFamily="34" charset="0"/>
              </a:rPr>
              <a:t>Drug and alcohol policies</a:t>
            </a:r>
          </a:p>
          <a:p>
            <a:pPr marL="742950" lvl="1" indent="-285750">
              <a:lnSpc>
                <a:spcPct val="150000"/>
              </a:lnSpc>
              <a:buFont typeface="Arial" panose="020B0604020202020204" pitchFamily="34" charset="0"/>
              <a:buChar char="•"/>
            </a:pPr>
            <a:r>
              <a:rPr lang="en-US" sz="1600" dirty="0">
                <a:solidFill>
                  <a:srgbClr val="1E1F2C"/>
                </a:solidFill>
                <a:latin typeface="Gotham Book" panose="02000604040000020004" pitchFamily="50" charset="0"/>
                <a:ea typeface="Open Sans" panose="020B0606030504020204" pitchFamily="34" charset="0"/>
                <a:cs typeface="Open Sans" panose="020B0606030504020204" pitchFamily="34" charset="0"/>
              </a:rPr>
              <a:t>Supportive health and safety culture</a:t>
            </a:r>
          </a:p>
        </p:txBody>
      </p:sp>
      <p:pic>
        <p:nvPicPr>
          <p:cNvPr id="11" name="Picture 10">
            <a:extLst>
              <a:ext uri="{FF2B5EF4-FFF2-40B4-BE49-F238E27FC236}">
                <a16:creationId xmlns:a16="http://schemas.microsoft.com/office/drawing/2014/main" id="{FD6C4D70-FC78-4830-B497-4F38501339C2}"/>
              </a:ext>
            </a:extLst>
          </p:cNvPr>
          <p:cNvPicPr>
            <a:picLocks noChangeAspect="1"/>
          </p:cNvPicPr>
          <p:nvPr/>
        </p:nvPicPr>
        <p:blipFill>
          <a:blip r:embed="rId5"/>
          <a:stretch>
            <a:fillRect/>
          </a:stretch>
        </p:blipFill>
        <p:spPr>
          <a:xfrm>
            <a:off x="963658" y="3687247"/>
            <a:ext cx="869925" cy="1226818"/>
          </a:xfrm>
          <a:prstGeom prst="rect">
            <a:avLst/>
          </a:prstGeom>
          <a:ln>
            <a:noFill/>
          </a:ln>
          <a:effectLst>
            <a:outerShdw blurRad="292100" dist="139700" dir="2700000" algn="tl" rotWithShape="0">
              <a:srgbClr val="333333">
                <a:alpha val="65000"/>
              </a:srgbClr>
            </a:outerShdw>
          </a:effectLst>
        </p:spPr>
      </p:pic>
      <p:pic>
        <p:nvPicPr>
          <p:cNvPr id="3" name="Picture 2">
            <a:extLst>
              <a:ext uri="{FF2B5EF4-FFF2-40B4-BE49-F238E27FC236}">
                <a16:creationId xmlns:a16="http://schemas.microsoft.com/office/drawing/2014/main" id="{63E8A53F-8F9D-4147-890C-AD22E4997CC5}"/>
              </a:ext>
            </a:extLst>
          </p:cNvPr>
          <p:cNvPicPr>
            <a:picLocks noChangeAspect="1"/>
          </p:cNvPicPr>
          <p:nvPr/>
        </p:nvPicPr>
        <p:blipFill>
          <a:blip r:embed="rId6"/>
          <a:stretch>
            <a:fillRect/>
          </a:stretch>
        </p:blipFill>
        <p:spPr>
          <a:xfrm>
            <a:off x="9131344" y="3005459"/>
            <a:ext cx="2546496" cy="1908606"/>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73514952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accel="40000" decel="40000" fill="hold" grpId="0" nodeType="with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1000" fill="hold"/>
                                        <p:tgtEl>
                                          <p:spTgt spid="2">
                                            <p:txEl>
                                              <p:pRg st="0" end="0"/>
                                            </p:txEl>
                                          </p:spTgt>
                                        </p:tgtEl>
                                        <p:attrNameLst>
                                          <p:attrName>ppt_x</p:attrName>
                                        </p:attrNameLst>
                                      </p:cBhvr>
                                      <p:tavLst>
                                        <p:tav tm="0">
                                          <p:val>
                                            <p:strVal val="0-#ppt_w/2"/>
                                          </p:val>
                                        </p:tav>
                                        <p:tav tm="100000">
                                          <p:val>
                                            <p:strVal val="#ppt_x"/>
                                          </p:val>
                                        </p:tav>
                                      </p:tavLst>
                                    </p:anim>
                                    <p:anim calcmode="lin" valueType="num">
                                      <p:cBhvr additive="base">
                                        <p:cTn id="8" dur="1000" fill="hold"/>
                                        <p:tgtEl>
                                          <p:spTgt spid="2">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AB8ABAA-D4EE-4914-8C80-5185268B55CD}"/>
              </a:ext>
            </a:extLst>
          </p:cNvPr>
          <p:cNvSpPr>
            <a:spLocks noGrp="1"/>
          </p:cNvSpPr>
          <p:nvPr>
            <p:ph type="body" sz="quarter" idx="11"/>
          </p:nvPr>
        </p:nvSpPr>
        <p:spPr>
          <a:xfrm>
            <a:off x="457200" y="616795"/>
            <a:ext cx="6891556" cy="830997"/>
          </a:xfrm>
        </p:spPr>
        <p:txBody>
          <a:bodyPr>
            <a:normAutofit/>
          </a:bodyPr>
          <a:lstStyle/>
          <a:p>
            <a:r>
              <a:rPr lang="en-US" b="1" dirty="0">
                <a:latin typeface="Gotham Black" panose="02000603040000020004" pitchFamily="2" charset="0"/>
              </a:rPr>
              <a:t>Safety Code</a:t>
            </a:r>
          </a:p>
        </p:txBody>
      </p:sp>
      <p:pic>
        <p:nvPicPr>
          <p:cNvPr id="12" name="Picture Placeholder 11">
            <a:extLst>
              <a:ext uri="{FF2B5EF4-FFF2-40B4-BE49-F238E27FC236}">
                <a16:creationId xmlns:a16="http://schemas.microsoft.com/office/drawing/2014/main" id="{B99A402D-E7C5-4ED1-9FB9-C1740CAE9CF2}"/>
              </a:ext>
            </a:extLst>
          </p:cNvPr>
          <p:cNvPicPr>
            <a:picLocks noGrp="1" noChangeAspect="1"/>
          </p:cNvPicPr>
          <p:nvPr>
            <p:ph type="pic" sz="quarter" idx="10"/>
          </p:nvPr>
        </p:nvPicPr>
        <p:blipFill rotWithShape="1">
          <a:blip r:embed="rId2" cstate="screen">
            <a:extLst>
              <a:ext uri="{28A0092B-C50C-407E-A947-70E740481C1C}">
                <a14:useLocalDpi xmlns:a14="http://schemas.microsoft.com/office/drawing/2010/main"/>
              </a:ext>
            </a:extLst>
          </a:blip>
          <a:srcRect/>
          <a:stretch/>
        </p:blipFill>
        <p:spPr>
          <a:xfrm>
            <a:off x="10010482" y="134224"/>
            <a:ext cx="2004406" cy="1313568"/>
          </a:xfrm>
        </p:spPr>
      </p:pic>
      <p:sp>
        <p:nvSpPr>
          <p:cNvPr id="13" name="Rectangle 12">
            <a:extLst>
              <a:ext uri="{FF2B5EF4-FFF2-40B4-BE49-F238E27FC236}">
                <a16:creationId xmlns:a16="http://schemas.microsoft.com/office/drawing/2014/main" id="{FEC20FFA-8FA5-4555-9336-67BC80B81C02}"/>
              </a:ext>
            </a:extLst>
          </p:cNvPr>
          <p:cNvSpPr/>
          <p:nvPr/>
        </p:nvSpPr>
        <p:spPr>
          <a:xfrm>
            <a:off x="0" y="1964810"/>
            <a:ext cx="2183642" cy="2183642"/>
          </a:xfrm>
          <a:prstGeom prst="rect">
            <a:avLst/>
          </a:prstGeom>
          <a:solidFill>
            <a:srgbClr val="17BFF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GB" sz="2000" b="1" dirty="0">
                <a:solidFill>
                  <a:srgbClr val="1E1F2C"/>
                </a:solidFill>
              </a:rPr>
              <a:t>Topics</a:t>
            </a:r>
            <a:endParaRPr lang="en-US" sz="2000" b="1" dirty="0">
              <a:solidFill>
                <a:srgbClr val="1E1F2C"/>
              </a:solidFill>
            </a:endParaRPr>
          </a:p>
        </p:txBody>
      </p:sp>
      <p:pic>
        <p:nvPicPr>
          <p:cNvPr id="14" name="Picture 13">
            <a:extLst>
              <a:ext uri="{FF2B5EF4-FFF2-40B4-BE49-F238E27FC236}">
                <a16:creationId xmlns:a16="http://schemas.microsoft.com/office/drawing/2014/main" id="{66631064-309D-4910-B194-270F826558D7}"/>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10000" b="90000" l="10000" r="90000">
                        <a14:foregroundMark x1="77273" y1="30435" x2="77273" y2="30435"/>
                        <a14:foregroundMark x1="74242" y1="66667" x2="74242" y2="66667"/>
                        <a14:foregroundMark x1="37879" y1="65217" x2="37879" y2="65217"/>
                      </a14:backgroundRemoval>
                    </a14:imgEffect>
                  </a14:imgLayer>
                </a14:imgProps>
              </a:ext>
            </a:extLst>
          </a:blip>
          <a:stretch>
            <a:fillRect/>
          </a:stretch>
        </p:blipFill>
        <p:spPr>
          <a:xfrm>
            <a:off x="11145982" y="5791513"/>
            <a:ext cx="628650" cy="657225"/>
          </a:xfrm>
          <a:prstGeom prst="rect">
            <a:avLst/>
          </a:prstGeom>
        </p:spPr>
      </p:pic>
      <p:sp>
        <p:nvSpPr>
          <p:cNvPr id="9" name="Rectangle 8">
            <a:extLst>
              <a:ext uri="{FF2B5EF4-FFF2-40B4-BE49-F238E27FC236}">
                <a16:creationId xmlns:a16="http://schemas.microsoft.com/office/drawing/2014/main" id="{A01C8799-1847-4917-A854-A149DF55B8BB}"/>
              </a:ext>
            </a:extLst>
          </p:cNvPr>
          <p:cNvSpPr/>
          <p:nvPr/>
        </p:nvSpPr>
        <p:spPr>
          <a:xfrm>
            <a:off x="2374473" y="1819730"/>
            <a:ext cx="5773843" cy="2311402"/>
          </a:xfrm>
          <a:prstGeom prst="rect">
            <a:avLst/>
          </a:prstGeom>
        </p:spPr>
        <p:txBody>
          <a:bodyPr wrap="square">
            <a:spAutoFit/>
          </a:bodyPr>
          <a:lstStyle/>
          <a:p>
            <a:pPr>
              <a:lnSpc>
                <a:spcPct val="150000"/>
              </a:lnSpc>
            </a:pPr>
            <a:r>
              <a:rPr lang="en-US" b="1" dirty="0">
                <a:solidFill>
                  <a:srgbClr val="1E1F2C"/>
                </a:solidFill>
                <a:latin typeface="Gotham Book" panose="02000604040000020004" pitchFamily="50" charset="0"/>
                <a:ea typeface="Open Sans" panose="020B0606030504020204" pitchFamily="34" charset="0"/>
                <a:cs typeface="Open Sans" panose="020B0606030504020204" pitchFamily="34" charset="0"/>
              </a:rPr>
              <a:t>Heat and Cold exposure</a:t>
            </a:r>
          </a:p>
          <a:p>
            <a:pPr marL="742950" lvl="1" indent="-285750">
              <a:lnSpc>
                <a:spcPct val="150000"/>
              </a:lnSpc>
              <a:buFont typeface="Arial" panose="020B0604020202020204" pitchFamily="34" charset="0"/>
              <a:buChar char="•"/>
            </a:pPr>
            <a:r>
              <a:rPr lang="en-US" sz="1600" dirty="0">
                <a:solidFill>
                  <a:srgbClr val="1E1F2C"/>
                </a:solidFill>
                <a:latin typeface="Gotham Book" panose="02000604040000020004" pitchFamily="50" charset="0"/>
                <a:ea typeface="Open Sans" panose="020B0606030504020204" pitchFamily="34" charset="0"/>
                <a:cs typeface="Open Sans" panose="020B0606030504020204" pitchFamily="34" charset="0"/>
              </a:rPr>
              <a:t>Working in extreme environments</a:t>
            </a:r>
          </a:p>
          <a:p>
            <a:pPr marL="742950" lvl="1" indent="-285750">
              <a:lnSpc>
                <a:spcPct val="150000"/>
              </a:lnSpc>
              <a:buFont typeface="Arial" panose="020B0604020202020204" pitchFamily="34" charset="0"/>
              <a:buChar char="•"/>
            </a:pPr>
            <a:r>
              <a:rPr lang="en-US" sz="1600" dirty="0">
                <a:solidFill>
                  <a:srgbClr val="1E1F2C"/>
                </a:solidFill>
                <a:latin typeface="Gotham Book" panose="02000604040000020004" pitchFamily="50" charset="0"/>
                <a:ea typeface="Open Sans" panose="020B0606030504020204" pitchFamily="34" charset="0"/>
                <a:cs typeface="Open Sans" panose="020B0606030504020204" pitchFamily="34" charset="0"/>
              </a:rPr>
              <a:t>Cold environments</a:t>
            </a:r>
          </a:p>
          <a:p>
            <a:pPr marL="742950" lvl="1" indent="-285750">
              <a:lnSpc>
                <a:spcPct val="150000"/>
              </a:lnSpc>
              <a:buFont typeface="Arial" panose="020B0604020202020204" pitchFamily="34" charset="0"/>
              <a:buChar char="•"/>
            </a:pPr>
            <a:r>
              <a:rPr lang="en-US" sz="1600" dirty="0">
                <a:solidFill>
                  <a:srgbClr val="1E1F2C"/>
                </a:solidFill>
                <a:latin typeface="Gotham Book" panose="02000604040000020004" pitchFamily="50" charset="0"/>
                <a:ea typeface="Open Sans" panose="020B0606030504020204" pitchFamily="34" charset="0"/>
                <a:cs typeface="Open Sans" panose="020B0606030504020204" pitchFamily="34" charset="0"/>
              </a:rPr>
              <a:t>Hot environments</a:t>
            </a:r>
          </a:p>
          <a:p>
            <a:pPr marL="742950" lvl="1" indent="-285750">
              <a:lnSpc>
                <a:spcPct val="150000"/>
              </a:lnSpc>
              <a:buFont typeface="Arial" panose="020B0604020202020204" pitchFamily="34" charset="0"/>
              <a:buChar char="•"/>
            </a:pPr>
            <a:r>
              <a:rPr lang="en-US" sz="1600" b="0" i="0" u="none" strike="noStrike" baseline="0" dirty="0">
                <a:solidFill>
                  <a:srgbClr val="000000"/>
                </a:solidFill>
                <a:latin typeface="Gotham Book" panose="02000604040000020004"/>
              </a:rPr>
              <a:t>TIC Council Members Companies should consider the risk of exposure to such conditions </a:t>
            </a:r>
            <a:endParaRPr lang="en-US" sz="1600" dirty="0">
              <a:solidFill>
                <a:srgbClr val="1E1F2C"/>
              </a:solidFill>
              <a:latin typeface="Gotham Book" panose="02000604040000020004" pitchFamily="50" charset="0"/>
              <a:ea typeface="Open Sans" panose="020B0606030504020204" pitchFamily="34" charset="0"/>
              <a:cs typeface="Open Sans" panose="020B0606030504020204" pitchFamily="34" charset="0"/>
            </a:endParaRPr>
          </a:p>
        </p:txBody>
      </p:sp>
      <p:sp>
        <p:nvSpPr>
          <p:cNvPr id="8" name="Rectangle 7">
            <a:extLst>
              <a:ext uri="{FF2B5EF4-FFF2-40B4-BE49-F238E27FC236}">
                <a16:creationId xmlns:a16="http://schemas.microsoft.com/office/drawing/2014/main" id="{D84FA13B-631A-403B-B5DC-13CF7E405CAE}"/>
              </a:ext>
            </a:extLst>
          </p:cNvPr>
          <p:cNvSpPr/>
          <p:nvPr/>
        </p:nvSpPr>
        <p:spPr>
          <a:xfrm>
            <a:off x="2412197" y="4299135"/>
            <a:ext cx="4620688" cy="1942070"/>
          </a:xfrm>
          <a:prstGeom prst="rect">
            <a:avLst/>
          </a:prstGeom>
        </p:spPr>
        <p:txBody>
          <a:bodyPr wrap="square">
            <a:spAutoFit/>
          </a:bodyPr>
          <a:lstStyle/>
          <a:p>
            <a:pPr>
              <a:lnSpc>
                <a:spcPct val="150000"/>
              </a:lnSpc>
            </a:pPr>
            <a:r>
              <a:rPr lang="en-US" b="1" dirty="0">
                <a:solidFill>
                  <a:srgbClr val="1E1F2C"/>
                </a:solidFill>
                <a:latin typeface="Gotham Book" panose="02000604040000020004" pitchFamily="50" charset="0"/>
                <a:ea typeface="Open Sans" panose="020B0606030504020204" pitchFamily="34" charset="0"/>
                <a:cs typeface="Open Sans" panose="020B0606030504020204" pitchFamily="34" charset="0"/>
              </a:rPr>
              <a:t>Engulfment / Sampling Stockpiles</a:t>
            </a:r>
          </a:p>
          <a:p>
            <a:pPr marL="742950" lvl="1" indent="-285750">
              <a:lnSpc>
                <a:spcPct val="150000"/>
              </a:lnSpc>
              <a:buFont typeface="Arial" panose="020B0604020202020204" pitchFamily="34" charset="0"/>
              <a:buChar char="•"/>
            </a:pPr>
            <a:r>
              <a:rPr lang="en-US" sz="1600" dirty="0">
                <a:solidFill>
                  <a:srgbClr val="1E1F2C"/>
                </a:solidFill>
                <a:latin typeface="Gotham Book" panose="02000604040000020004" pitchFamily="50" charset="0"/>
                <a:ea typeface="Open Sans" panose="020B0606030504020204" pitchFamily="34" charset="0"/>
                <a:cs typeface="Open Sans" panose="020B0606030504020204" pitchFamily="34" charset="0"/>
              </a:rPr>
              <a:t>Stockpile collapse / Caving in</a:t>
            </a:r>
          </a:p>
          <a:p>
            <a:pPr marL="742950" lvl="1" indent="-285750">
              <a:lnSpc>
                <a:spcPct val="150000"/>
              </a:lnSpc>
              <a:buFont typeface="Arial" panose="020B0604020202020204" pitchFamily="34" charset="0"/>
              <a:buChar char="•"/>
            </a:pPr>
            <a:r>
              <a:rPr lang="en-US" sz="1600" dirty="0">
                <a:solidFill>
                  <a:srgbClr val="1E1F2C"/>
                </a:solidFill>
                <a:latin typeface="Gotham Book" panose="02000604040000020004" pitchFamily="50" charset="0"/>
                <a:ea typeface="Open Sans" panose="020B0606030504020204" pitchFamily="34" charset="0"/>
                <a:cs typeface="Open Sans" panose="020B0606030504020204" pitchFamily="34" charset="0"/>
              </a:rPr>
              <a:t>Angle of repose</a:t>
            </a:r>
          </a:p>
          <a:p>
            <a:pPr marL="742950" lvl="1" indent="-285750">
              <a:lnSpc>
                <a:spcPct val="150000"/>
              </a:lnSpc>
              <a:buFont typeface="Arial" panose="020B0604020202020204" pitchFamily="34" charset="0"/>
              <a:buChar char="•"/>
            </a:pPr>
            <a:r>
              <a:rPr lang="en-US" sz="1600" dirty="0">
                <a:solidFill>
                  <a:srgbClr val="1E1F2C"/>
                </a:solidFill>
                <a:latin typeface="Gotham Book" panose="02000604040000020004" pitchFamily="50" charset="0"/>
                <a:ea typeface="Open Sans" panose="020B0606030504020204" pitchFamily="34" charset="0"/>
                <a:cs typeface="Open Sans" panose="020B0606030504020204" pitchFamily="34" charset="0"/>
              </a:rPr>
              <a:t>Vertical grain wall avalanche</a:t>
            </a:r>
          </a:p>
          <a:p>
            <a:pPr marL="742950" lvl="1" indent="-285750">
              <a:lnSpc>
                <a:spcPct val="150000"/>
              </a:lnSpc>
              <a:buFont typeface="Arial" panose="020B0604020202020204" pitchFamily="34" charset="0"/>
              <a:buChar char="•"/>
            </a:pPr>
            <a:r>
              <a:rPr lang="en-US" sz="1600" dirty="0">
                <a:solidFill>
                  <a:srgbClr val="1E1F2C"/>
                </a:solidFill>
                <a:latin typeface="Gotham Book" panose="02000604040000020004" pitchFamily="50" charset="0"/>
                <a:ea typeface="Open Sans" panose="020B0606030504020204" pitchFamily="34" charset="0"/>
                <a:cs typeface="Open Sans" panose="020B0606030504020204" pitchFamily="34" charset="0"/>
              </a:rPr>
              <a:t>Grains vacuums</a:t>
            </a:r>
          </a:p>
        </p:txBody>
      </p:sp>
      <p:pic>
        <p:nvPicPr>
          <p:cNvPr id="3" name="Picture 2">
            <a:extLst>
              <a:ext uri="{FF2B5EF4-FFF2-40B4-BE49-F238E27FC236}">
                <a16:creationId xmlns:a16="http://schemas.microsoft.com/office/drawing/2014/main" id="{726A515C-402C-4AA6-8451-364FB7DB5B97}"/>
              </a:ext>
            </a:extLst>
          </p:cNvPr>
          <p:cNvPicPr>
            <a:picLocks noChangeAspect="1"/>
          </p:cNvPicPr>
          <p:nvPr/>
        </p:nvPicPr>
        <p:blipFill>
          <a:blip r:embed="rId5"/>
          <a:stretch>
            <a:fillRect/>
          </a:stretch>
        </p:blipFill>
        <p:spPr>
          <a:xfrm>
            <a:off x="8442997" y="1447792"/>
            <a:ext cx="3277210" cy="2200754"/>
          </a:xfrm>
          <a:prstGeom prst="rect">
            <a:avLst/>
          </a:prstGeom>
          <a:ln>
            <a:noFill/>
          </a:ln>
          <a:effectLst>
            <a:outerShdw blurRad="292100" dist="139700" dir="2700000" algn="tl" rotWithShape="0">
              <a:srgbClr val="333333">
                <a:alpha val="65000"/>
              </a:srgbClr>
            </a:outerShdw>
          </a:effectLst>
        </p:spPr>
      </p:pic>
      <p:pic>
        <p:nvPicPr>
          <p:cNvPr id="11" name="Picture 10">
            <a:extLst>
              <a:ext uri="{FF2B5EF4-FFF2-40B4-BE49-F238E27FC236}">
                <a16:creationId xmlns:a16="http://schemas.microsoft.com/office/drawing/2014/main" id="{1892C4AD-39C4-4C88-9141-418FC4B1C260}"/>
              </a:ext>
            </a:extLst>
          </p:cNvPr>
          <p:cNvPicPr>
            <a:picLocks noChangeAspect="1"/>
          </p:cNvPicPr>
          <p:nvPr/>
        </p:nvPicPr>
        <p:blipFill>
          <a:blip r:embed="rId6"/>
          <a:stretch>
            <a:fillRect/>
          </a:stretch>
        </p:blipFill>
        <p:spPr>
          <a:xfrm>
            <a:off x="963658" y="3687247"/>
            <a:ext cx="869925" cy="1226818"/>
          </a:xfrm>
          <a:prstGeom prst="rect">
            <a:avLst/>
          </a:prstGeom>
          <a:ln>
            <a:noFill/>
          </a:ln>
          <a:effectLst>
            <a:outerShdw blurRad="292100" dist="139700" dir="2700000" algn="tl" rotWithShape="0">
              <a:srgbClr val="333333">
                <a:alpha val="65000"/>
              </a:srgbClr>
            </a:outerShdw>
          </a:effectLst>
        </p:spPr>
      </p:pic>
      <p:pic>
        <p:nvPicPr>
          <p:cNvPr id="6" name="Picture 5">
            <a:extLst>
              <a:ext uri="{FF2B5EF4-FFF2-40B4-BE49-F238E27FC236}">
                <a16:creationId xmlns:a16="http://schemas.microsoft.com/office/drawing/2014/main" id="{E594A147-85C4-4AC8-8D8E-C8FF75630201}"/>
              </a:ext>
            </a:extLst>
          </p:cNvPr>
          <p:cNvPicPr>
            <a:picLocks noChangeAspect="1"/>
          </p:cNvPicPr>
          <p:nvPr/>
        </p:nvPicPr>
        <p:blipFill>
          <a:blip r:embed="rId7"/>
          <a:stretch>
            <a:fillRect/>
          </a:stretch>
        </p:blipFill>
        <p:spPr>
          <a:xfrm>
            <a:off x="8442997" y="3783412"/>
            <a:ext cx="2124371" cy="2457793"/>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07148384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accel="40000" decel="40000" fill="hold" grpId="0" nodeType="with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1000" fill="hold"/>
                                        <p:tgtEl>
                                          <p:spTgt spid="2">
                                            <p:txEl>
                                              <p:pRg st="0" end="0"/>
                                            </p:txEl>
                                          </p:spTgt>
                                        </p:tgtEl>
                                        <p:attrNameLst>
                                          <p:attrName>ppt_x</p:attrName>
                                        </p:attrNameLst>
                                      </p:cBhvr>
                                      <p:tavLst>
                                        <p:tav tm="0">
                                          <p:val>
                                            <p:strVal val="0-#ppt_w/2"/>
                                          </p:val>
                                        </p:tav>
                                        <p:tav tm="100000">
                                          <p:val>
                                            <p:strVal val="#ppt_x"/>
                                          </p:val>
                                        </p:tav>
                                      </p:tavLst>
                                    </p:anim>
                                    <p:anim calcmode="lin" valueType="num">
                                      <p:cBhvr additive="base">
                                        <p:cTn id="8" dur="1000" fill="hold"/>
                                        <p:tgtEl>
                                          <p:spTgt spid="2">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AB8ABAA-D4EE-4914-8C80-5185268B55CD}"/>
              </a:ext>
            </a:extLst>
          </p:cNvPr>
          <p:cNvSpPr>
            <a:spLocks noGrp="1"/>
          </p:cNvSpPr>
          <p:nvPr>
            <p:ph type="body" sz="quarter" idx="11"/>
          </p:nvPr>
        </p:nvSpPr>
        <p:spPr>
          <a:xfrm>
            <a:off x="457200" y="616795"/>
            <a:ext cx="6891556" cy="830997"/>
          </a:xfrm>
        </p:spPr>
        <p:txBody>
          <a:bodyPr>
            <a:normAutofit/>
          </a:bodyPr>
          <a:lstStyle/>
          <a:p>
            <a:r>
              <a:rPr lang="en-US" b="1" dirty="0">
                <a:latin typeface="Gotham Black" panose="02000603040000020004" pitchFamily="2" charset="0"/>
              </a:rPr>
              <a:t>Safety Code</a:t>
            </a:r>
          </a:p>
        </p:txBody>
      </p:sp>
      <p:pic>
        <p:nvPicPr>
          <p:cNvPr id="12" name="Picture Placeholder 11">
            <a:extLst>
              <a:ext uri="{FF2B5EF4-FFF2-40B4-BE49-F238E27FC236}">
                <a16:creationId xmlns:a16="http://schemas.microsoft.com/office/drawing/2014/main" id="{B99A402D-E7C5-4ED1-9FB9-C1740CAE9CF2}"/>
              </a:ext>
            </a:extLst>
          </p:cNvPr>
          <p:cNvPicPr>
            <a:picLocks noGrp="1" noChangeAspect="1"/>
          </p:cNvPicPr>
          <p:nvPr>
            <p:ph type="pic" sz="quarter" idx="10"/>
          </p:nvPr>
        </p:nvPicPr>
        <p:blipFill rotWithShape="1">
          <a:blip r:embed="rId2" cstate="screen">
            <a:extLst>
              <a:ext uri="{28A0092B-C50C-407E-A947-70E740481C1C}">
                <a14:useLocalDpi xmlns:a14="http://schemas.microsoft.com/office/drawing/2010/main"/>
              </a:ext>
            </a:extLst>
          </a:blip>
          <a:srcRect/>
          <a:stretch/>
        </p:blipFill>
        <p:spPr>
          <a:xfrm>
            <a:off x="10010482" y="134224"/>
            <a:ext cx="2004406" cy="1313568"/>
          </a:xfrm>
        </p:spPr>
      </p:pic>
      <p:sp>
        <p:nvSpPr>
          <p:cNvPr id="13" name="Rectangle 12">
            <a:extLst>
              <a:ext uri="{FF2B5EF4-FFF2-40B4-BE49-F238E27FC236}">
                <a16:creationId xmlns:a16="http://schemas.microsoft.com/office/drawing/2014/main" id="{FEC20FFA-8FA5-4555-9336-67BC80B81C02}"/>
              </a:ext>
            </a:extLst>
          </p:cNvPr>
          <p:cNvSpPr/>
          <p:nvPr/>
        </p:nvSpPr>
        <p:spPr>
          <a:xfrm>
            <a:off x="0" y="1964810"/>
            <a:ext cx="2183642" cy="2183642"/>
          </a:xfrm>
          <a:prstGeom prst="rect">
            <a:avLst/>
          </a:prstGeom>
          <a:solidFill>
            <a:srgbClr val="17BFF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GB" sz="2000" b="1" dirty="0">
                <a:solidFill>
                  <a:srgbClr val="1E1F2C"/>
                </a:solidFill>
              </a:rPr>
              <a:t>Topics</a:t>
            </a:r>
            <a:endParaRPr lang="en-US" sz="2000" b="1" dirty="0">
              <a:solidFill>
                <a:srgbClr val="1E1F2C"/>
              </a:solidFill>
            </a:endParaRPr>
          </a:p>
        </p:txBody>
      </p:sp>
      <p:pic>
        <p:nvPicPr>
          <p:cNvPr id="14" name="Picture 13">
            <a:extLst>
              <a:ext uri="{FF2B5EF4-FFF2-40B4-BE49-F238E27FC236}">
                <a16:creationId xmlns:a16="http://schemas.microsoft.com/office/drawing/2014/main" id="{66631064-309D-4910-B194-270F826558D7}"/>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10000" b="90000" l="10000" r="90000">
                        <a14:foregroundMark x1="77273" y1="30435" x2="77273" y2="30435"/>
                        <a14:foregroundMark x1="74242" y1="66667" x2="74242" y2="66667"/>
                        <a14:foregroundMark x1="37879" y1="65217" x2="37879" y2="65217"/>
                      </a14:backgroundRemoval>
                    </a14:imgEffect>
                  </a14:imgLayer>
                </a14:imgProps>
              </a:ext>
            </a:extLst>
          </a:blip>
          <a:stretch>
            <a:fillRect/>
          </a:stretch>
        </p:blipFill>
        <p:spPr>
          <a:xfrm>
            <a:off x="11145982" y="5791513"/>
            <a:ext cx="628650" cy="657225"/>
          </a:xfrm>
          <a:prstGeom prst="rect">
            <a:avLst/>
          </a:prstGeom>
        </p:spPr>
      </p:pic>
      <p:sp>
        <p:nvSpPr>
          <p:cNvPr id="9" name="Rectangle 8">
            <a:extLst>
              <a:ext uri="{FF2B5EF4-FFF2-40B4-BE49-F238E27FC236}">
                <a16:creationId xmlns:a16="http://schemas.microsoft.com/office/drawing/2014/main" id="{A01C8799-1847-4917-A854-A149DF55B8BB}"/>
              </a:ext>
            </a:extLst>
          </p:cNvPr>
          <p:cNvSpPr/>
          <p:nvPr/>
        </p:nvSpPr>
        <p:spPr>
          <a:xfrm>
            <a:off x="2374472" y="1819730"/>
            <a:ext cx="7009323" cy="2308324"/>
          </a:xfrm>
          <a:prstGeom prst="rect">
            <a:avLst/>
          </a:prstGeom>
        </p:spPr>
        <p:txBody>
          <a:bodyPr wrap="square">
            <a:spAutoFit/>
          </a:bodyPr>
          <a:lstStyle/>
          <a:p>
            <a:pPr>
              <a:lnSpc>
                <a:spcPct val="150000"/>
              </a:lnSpc>
            </a:pPr>
            <a:r>
              <a:rPr lang="en-US" b="1" dirty="0">
                <a:solidFill>
                  <a:srgbClr val="1E1F2C"/>
                </a:solidFill>
                <a:latin typeface="Gotham Book" panose="02000604040000020004" pitchFamily="50" charset="0"/>
                <a:ea typeface="Open Sans" panose="020B0606030504020204" pitchFamily="34" charset="0"/>
                <a:cs typeface="Open Sans" panose="020B0606030504020204" pitchFamily="34" charset="0"/>
              </a:rPr>
              <a:t>Working around conveyor belts / Rolling and moving equipment</a:t>
            </a:r>
            <a:endParaRPr lang="nl-BE" sz="1600" b="0" i="0" u="none" strike="noStrike" baseline="0" dirty="0">
              <a:solidFill>
                <a:srgbClr val="000000"/>
              </a:solidFill>
              <a:latin typeface="Gotham Book" panose="02000604040000020004"/>
            </a:endParaRPr>
          </a:p>
          <a:p>
            <a:pPr marL="742950" lvl="2" indent="-285750">
              <a:lnSpc>
                <a:spcPct val="150000"/>
              </a:lnSpc>
              <a:buFont typeface="Arial" panose="020B0604020202020204" pitchFamily="34" charset="0"/>
              <a:buChar char="•"/>
            </a:pPr>
            <a:r>
              <a:rPr lang="en-US" sz="1600" dirty="0">
                <a:solidFill>
                  <a:srgbClr val="1E1F2C"/>
                </a:solidFill>
                <a:latin typeface="Gotham Book" panose="02000604040000020004" pitchFamily="50" charset="0"/>
                <a:ea typeface="Open Sans" panose="020B0606030504020204" pitchFamily="34" charset="0"/>
                <a:cs typeface="Open Sans" panose="020B0606030504020204" pitchFamily="34" charset="0"/>
              </a:rPr>
              <a:t>Verifying that no other sampling point can be agreed </a:t>
            </a:r>
          </a:p>
          <a:p>
            <a:pPr marL="742950" lvl="2" indent="-285750">
              <a:lnSpc>
                <a:spcPct val="150000"/>
              </a:lnSpc>
              <a:buFont typeface="Arial" panose="020B0604020202020204" pitchFamily="34" charset="0"/>
              <a:buChar char="•"/>
            </a:pPr>
            <a:r>
              <a:rPr lang="en-US" sz="1600" dirty="0">
                <a:solidFill>
                  <a:srgbClr val="1E1F2C"/>
                </a:solidFill>
                <a:latin typeface="Gotham Book" panose="02000604040000020004" pitchFamily="50" charset="0"/>
                <a:ea typeface="Open Sans" panose="020B0606030504020204" pitchFamily="34" charset="0"/>
                <a:cs typeface="Open Sans" panose="020B0606030504020204" pitchFamily="34" charset="0"/>
              </a:rPr>
              <a:t>Asking the stevedore/silo owners to install a safety cage </a:t>
            </a:r>
          </a:p>
          <a:p>
            <a:pPr marL="742950" lvl="2" indent="-285750">
              <a:lnSpc>
                <a:spcPct val="150000"/>
              </a:lnSpc>
              <a:buFont typeface="Arial" panose="020B0604020202020204" pitchFamily="34" charset="0"/>
              <a:buChar char="•"/>
            </a:pPr>
            <a:r>
              <a:rPr lang="en-US" sz="1600" dirty="0">
                <a:solidFill>
                  <a:srgbClr val="1E1F2C"/>
                </a:solidFill>
                <a:latin typeface="Gotham Book" panose="02000604040000020004" pitchFamily="50" charset="0"/>
                <a:ea typeface="Open Sans" panose="020B0606030504020204" pitchFamily="34" charset="0"/>
                <a:cs typeface="Open Sans" panose="020B0606030504020204" pitchFamily="34" charset="0"/>
              </a:rPr>
              <a:t>Making sure there is a safety “rope”</a:t>
            </a:r>
          </a:p>
          <a:p>
            <a:pPr marL="285750" indent="-285750">
              <a:buFont typeface="Arial" panose="020B0604020202020204" pitchFamily="34" charset="0"/>
              <a:buChar char="•"/>
            </a:pPr>
            <a:endParaRPr lang="en-US" dirty="0">
              <a:solidFill>
                <a:srgbClr val="1E1F2C"/>
              </a:solidFill>
              <a:latin typeface="Gotham Book" panose="02000604040000020004" pitchFamily="50" charset="0"/>
              <a:ea typeface="Open Sans" panose="020B0606030504020204" pitchFamily="34" charset="0"/>
              <a:cs typeface="Open Sans" panose="020B0606030504020204" pitchFamily="34" charset="0"/>
            </a:endParaRPr>
          </a:p>
        </p:txBody>
      </p:sp>
      <p:sp>
        <p:nvSpPr>
          <p:cNvPr id="8" name="Rectangle 7">
            <a:extLst>
              <a:ext uri="{FF2B5EF4-FFF2-40B4-BE49-F238E27FC236}">
                <a16:creationId xmlns:a16="http://schemas.microsoft.com/office/drawing/2014/main" id="{D84FA13B-631A-403B-B5DC-13CF7E405CAE}"/>
              </a:ext>
            </a:extLst>
          </p:cNvPr>
          <p:cNvSpPr/>
          <p:nvPr/>
        </p:nvSpPr>
        <p:spPr>
          <a:xfrm>
            <a:off x="2374472" y="4148451"/>
            <a:ext cx="7707130" cy="2029017"/>
          </a:xfrm>
          <a:prstGeom prst="rect">
            <a:avLst/>
          </a:prstGeom>
        </p:spPr>
        <p:txBody>
          <a:bodyPr wrap="square">
            <a:spAutoFit/>
          </a:bodyPr>
          <a:lstStyle/>
          <a:p>
            <a:pPr>
              <a:lnSpc>
                <a:spcPct val="150000"/>
              </a:lnSpc>
            </a:pPr>
            <a:r>
              <a:rPr lang="en-US" b="1" dirty="0">
                <a:solidFill>
                  <a:srgbClr val="1E1F2C"/>
                </a:solidFill>
                <a:latin typeface="Gotham Book" panose="02000604040000020004" pitchFamily="50" charset="0"/>
                <a:ea typeface="Open Sans" panose="020B0606030504020204" pitchFamily="34" charset="0"/>
                <a:cs typeface="Open Sans" panose="020B0606030504020204" pitchFamily="34" charset="0"/>
              </a:rPr>
              <a:t>Working around Railcars</a:t>
            </a:r>
          </a:p>
          <a:p>
            <a:pPr marL="742950" lvl="1" indent="-285750">
              <a:lnSpc>
                <a:spcPct val="150000"/>
              </a:lnSpc>
              <a:buFont typeface="Arial" panose="020B0604020202020204" pitchFamily="34" charset="0"/>
              <a:buChar char="•"/>
            </a:pPr>
            <a:r>
              <a:rPr lang="en-US" sz="1600" dirty="0">
                <a:solidFill>
                  <a:srgbClr val="1E1F2C"/>
                </a:solidFill>
                <a:latin typeface="Gotham Book" panose="02000604040000020004" pitchFamily="50" charset="0"/>
                <a:ea typeface="Open Sans" panose="020B0606030504020204" pitchFamily="34" charset="0"/>
                <a:cs typeface="Open Sans" panose="020B0606030504020204" pitchFamily="34" charset="0"/>
              </a:rPr>
              <a:t>Before entry to the railyard</a:t>
            </a:r>
          </a:p>
          <a:p>
            <a:pPr marL="742950" lvl="1" indent="-285750">
              <a:lnSpc>
                <a:spcPct val="150000"/>
              </a:lnSpc>
              <a:buFont typeface="Arial" panose="020B0604020202020204" pitchFamily="34" charset="0"/>
              <a:buChar char="•"/>
            </a:pPr>
            <a:r>
              <a:rPr lang="en-US" sz="1600" dirty="0">
                <a:solidFill>
                  <a:srgbClr val="1E1F2C"/>
                </a:solidFill>
                <a:latin typeface="Gotham Book" panose="02000604040000020004" pitchFamily="50" charset="0"/>
                <a:ea typeface="Open Sans" panose="020B0606030504020204" pitchFamily="34" charset="0"/>
                <a:cs typeface="Open Sans" panose="020B0606030504020204" pitchFamily="34" charset="0"/>
              </a:rPr>
              <a:t>Track- and railcar securement</a:t>
            </a:r>
          </a:p>
          <a:p>
            <a:pPr marL="742950" lvl="1" indent="-285750">
              <a:lnSpc>
                <a:spcPct val="150000"/>
              </a:lnSpc>
              <a:buFont typeface="Arial" panose="020B0604020202020204" pitchFamily="34" charset="0"/>
              <a:buChar char="•"/>
            </a:pPr>
            <a:r>
              <a:rPr lang="en-US" sz="1600" dirty="0">
                <a:solidFill>
                  <a:srgbClr val="1E1F2C"/>
                </a:solidFill>
                <a:latin typeface="Gotham Book" panose="02000604040000020004" pitchFamily="50" charset="0"/>
                <a:ea typeface="Open Sans" panose="020B0606030504020204" pitchFamily="34" charset="0"/>
                <a:cs typeface="Open Sans" panose="020B0606030504020204" pitchFamily="34" charset="0"/>
              </a:rPr>
              <a:t>Working in the railyard and around railcars</a:t>
            </a:r>
          </a:p>
          <a:p>
            <a:pPr marL="285750" indent="-285750">
              <a:lnSpc>
                <a:spcPct val="150000"/>
              </a:lnSpc>
              <a:buFont typeface="Arial" panose="020B0604020202020204" pitchFamily="34" charset="0"/>
              <a:buChar char="•"/>
            </a:pPr>
            <a:endParaRPr lang="en-US" dirty="0">
              <a:solidFill>
                <a:srgbClr val="1E1F2C"/>
              </a:solidFill>
              <a:latin typeface="Gotham Book" panose="02000604040000020004" pitchFamily="50" charset="0"/>
              <a:ea typeface="Open Sans" panose="020B0606030504020204" pitchFamily="34" charset="0"/>
              <a:cs typeface="Open Sans" panose="020B0606030504020204" pitchFamily="34" charset="0"/>
            </a:endParaRPr>
          </a:p>
        </p:txBody>
      </p:sp>
      <p:pic>
        <p:nvPicPr>
          <p:cNvPr id="6" name="Picture 5">
            <a:extLst>
              <a:ext uri="{FF2B5EF4-FFF2-40B4-BE49-F238E27FC236}">
                <a16:creationId xmlns:a16="http://schemas.microsoft.com/office/drawing/2014/main" id="{8C4BCC65-276D-41DE-851D-4120A34CA48E}"/>
              </a:ext>
            </a:extLst>
          </p:cNvPr>
          <p:cNvPicPr>
            <a:picLocks noChangeAspect="1"/>
          </p:cNvPicPr>
          <p:nvPr/>
        </p:nvPicPr>
        <p:blipFill>
          <a:blip r:embed="rId5"/>
          <a:stretch>
            <a:fillRect/>
          </a:stretch>
        </p:blipFill>
        <p:spPr>
          <a:xfrm>
            <a:off x="8325124" y="4136331"/>
            <a:ext cx="2823825" cy="1498729"/>
          </a:xfrm>
          <a:prstGeom prst="rect">
            <a:avLst/>
          </a:prstGeom>
          <a:ln>
            <a:noFill/>
          </a:ln>
          <a:effectLst>
            <a:outerShdw blurRad="292100" dist="139700" dir="2700000" algn="tl" rotWithShape="0">
              <a:srgbClr val="333333">
                <a:alpha val="65000"/>
              </a:srgbClr>
            </a:outerShdw>
          </a:effectLst>
        </p:spPr>
      </p:pic>
      <p:pic>
        <p:nvPicPr>
          <p:cNvPr id="16" name="Picture 15">
            <a:extLst>
              <a:ext uri="{FF2B5EF4-FFF2-40B4-BE49-F238E27FC236}">
                <a16:creationId xmlns:a16="http://schemas.microsoft.com/office/drawing/2014/main" id="{87633841-E41B-4C8F-9C39-A76FA7F483CA}"/>
              </a:ext>
            </a:extLst>
          </p:cNvPr>
          <p:cNvPicPr>
            <a:picLocks noChangeAspect="1"/>
          </p:cNvPicPr>
          <p:nvPr/>
        </p:nvPicPr>
        <p:blipFill>
          <a:blip r:embed="rId6"/>
          <a:stretch>
            <a:fillRect/>
          </a:stretch>
        </p:blipFill>
        <p:spPr>
          <a:xfrm>
            <a:off x="963658" y="3687247"/>
            <a:ext cx="869925" cy="1226818"/>
          </a:xfrm>
          <a:prstGeom prst="rect">
            <a:avLst/>
          </a:prstGeom>
          <a:ln>
            <a:noFill/>
          </a:ln>
          <a:effectLst>
            <a:outerShdw blurRad="292100" dist="139700" dir="2700000" algn="tl" rotWithShape="0">
              <a:srgbClr val="333333">
                <a:alpha val="65000"/>
              </a:srgbClr>
            </a:outerShdw>
          </a:effectLst>
        </p:spPr>
      </p:pic>
      <p:pic>
        <p:nvPicPr>
          <p:cNvPr id="3" name="Picture 2">
            <a:extLst>
              <a:ext uri="{FF2B5EF4-FFF2-40B4-BE49-F238E27FC236}">
                <a16:creationId xmlns:a16="http://schemas.microsoft.com/office/drawing/2014/main" id="{195F0D6C-B7F5-40BD-9285-56B6B733A3F8}"/>
              </a:ext>
            </a:extLst>
          </p:cNvPr>
          <p:cNvPicPr>
            <a:picLocks noChangeAspect="1"/>
          </p:cNvPicPr>
          <p:nvPr/>
        </p:nvPicPr>
        <p:blipFill>
          <a:blip r:embed="rId7"/>
          <a:stretch>
            <a:fillRect/>
          </a:stretch>
        </p:blipFill>
        <p:spPr>
          <a:xfrm>
            <a:off x="9383795" y="2227544"/>
            <a:ext cx="2436338" cy="1129035"/>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625061556"/>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accel="40000" decel="40000" fill="hold" grpId="0" nodeType="with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1000" fill="hold"/>
                                        <p:tgtEl>
                                          <p:spTgt spid="2">
                                            <p:txEl>
                                              <p:pRg st="0" end="0"/>
                                            </p:txEl>
                                          </p:spTgt>
                                        </p:tgtEl>
                                        <p:attrNameLst>
                                          <p:attrName>ppt_x</p:attrName>
                                        </p:attrNameLst>
                                      </p:cBhvr>
                                      <p:tavLst>
                                        <p:tav tm="0">
                                          <p:val>
                                            <p:strVal val="0-#ppt_w/2"/>
                                          </p:val>
                                        </p:tav>
                                        <p:tav tm="100000">
                                          <p:val>
                                            <p:strVal val="#ppt_x"/>
                                          </p:val>
                                        </p:tav>
                                      </p:tavLst>
                                    </p:anim>
                                    <p:anim calcmode="lin" valueType="num">
                                      <p:cBhvr additive="base">
                                        <p:cTn id="8" dur="1000" fill="hold"/>
                                        <p:tgtEl>
                                          <p:spTgt spid="2">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AB8ABAA-D4EE-4914-8C80-5185268B55CD}"/>
              </a:ext>
            </a:extLst>
          </p:cNvPr>
          <p:cNvSpPr>
            <a:spLocks noGrp="1"/>
          </p:cNvSpPr>
          <p:nvPr>
            <p:ph type="body" sz="quarter" idx="11"/>
          </p:nvPr>
        </p:nvSpPr>
        <p:spPr>
          <a:xfrm>
            <a:off x="457200" y="616795"/>
            <a:ext cx="6891556" cy="830997"/>
          </a:xfrm>
        </p:spPr>
        <p:txBody>
          <a:bodyPr>
            <a:normAutofit/>
          </a:bodyPr>
          <a:lstStyle/>
          <a:p>
            <a:r>
              <a:rPr lang="en-US" b="1" dirty="0">
                <a:latin typeface="Gotham Black" panose="02000603040000020004" pitchFamily="2" charset="0"/>
              </a:rPr>
              <a:t>Safety Code</a:t>
            </a:r>
          </a:p>
        </p:txBody>
      </p:sp>
      <p:pic>
        <p:nvPicPr>
          <p:cNvPr id="12" name="Picture Placeholder 11">
            <a:extLst>
              <a:ext uri="{FF2B5EF4-FFF2-40B4-BE49-F238E27FC236}">
                <a16:creationId xmlns:a16="http://schemas.microsoft.com/office/drawing/2014/main" id="{B99A402D-E7C5-4ED1-9FB9-C1740CAE9CF2}"/>
              </a:ext>
            </a:extLst>
          </p:cNvPr>
          <p:cNvPicPr>
            <a:picLocks noGrp="1" noChangeAspect="1"/>
          </p:cNvPicPr>
          <p:nvPr>
            <p:ph type="pic" sz="quarter" idx="10"/>
          </p:nvPr>
        </p:nvPicPr>
        <p:blipFill rotWithShape="1">
          <a:blip r:embed="rId2" cstate="screen">
            <a:extLst>
              <a:ext uri="{28A0092B-C50C-407E-A947-70E740481C1C}">
                <a14:useLocalDpi xmlns:a14="http://schemas.microsoft.com/office/drawing/2010/main"/>
              </a:ext>
            </a:extLst>
          </a:blip>
          <a:srcRect/>
          <a:stretch/>
        </p:blipFill>
        <p:spPr>
          <a:xfrm>
            <a:off x="10010482" y="134224"/>
            <a:ext cx="2004406" cy="1313568"/>
          </a:xfrm>
        </p:spPr>
      </p:pic>
      <p:sp>
        <p:nvSpPr>
          <p:cNvPr id="13" name="Rectangle 12">
            <a:extLst>
              <a:ext uri="{FF2B5EF4-FFF2-40B4-BE49-F238E27FC236}">
                <a16:creationId xmlns:a16="http://schemas.microsoft.com/office/drawing/2014/main" id="{FEC20FFA-8FA5-4555-9336-67BC80B81C02}"/>
              </a:ext>
            </a:extLst>
          </p:cNvPr>
          <p:cNvSpPr/>
          <p:nvPr/>
        </p:nvSpPr>
        <p:spPr>
          <a:xfrm>
            <a:off x="0" y="1964810"/>
            <a:ext cx="2183642" cy="2183642"/>
          </a:xfrm>
          <a:prstGeom prst="rect">
            <a:avLst/>
          </a:prstGeom>
          <a:solidFill>
            <a:srgbClr val="17BFF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GB" sz="2000" b="1" dirty="0">
                <a:solidFill>
                  <a:srgbClr val="1E1F2C"/>
                </a:solidFill>
              </a:rPr>
              <a:t>Conclusions</a:t>
            </a:r>
            <a:endParaRPr lang="en-US" sz="2000" b="1" dirty="0">
              <a:solidFill>
                <a:srgbClr val="1E1F2C"/>
              </a:solidFill>
            </a:endParaRPr>
          </a:p>
        </p:txBody>
      </p:sp>
      <p:pic>
        <p:nvPicPr>
          <p:cNvPr id="14" name="Picture 13">
            <a:extLst>
              <a:ext uri="{FF2B5EF4-FFF2-40B4-BE49-F238E27FC236}">
                <a16:creationId xmlns:a16="http://schemas.microsoft.com/office/drawing/2014/main" id="{66631064-309D-4910-B194-270F826558D7}"/>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10000" b="90000" l="10000" r="90000">
                        <a14:foregroundMark x1="77273" y1="30435" x2="77273" y2="30435"/>
                        <a14:foregroundMark x1="74242" y1="66667" x2="74242" y2="66667"/>
                        <a14:foregroundMark x1="37879" y1="65217" x2="37879" y2="65217"/>
                      </a14:backgroundRemoval>
                    </a14:imgEffect>
                  </a14:imgLayer>
                </a14:imgProps>
              </a:ext>
            </a:extLst>
          </a:blip>
          <a:stretch>
            <a:fillRect/>
          </a:stretch>
        </p:blipFill>
        <p:spPr>
          <a:xfrm>
            <a:off x="11145982" y="5791513"/>
            <a:ext cx="628650" cy="657225"/>
          </a:xfrm>
          <a:prstGeom prst="rect">
            <a:avLst/>
          </a:prstGeom>
        </p:spPr>
      </p:pic>
      <p:sp>
        <p:nvSpPr>
          <p:cNvPr id="9" name="Rectangle 8">
            <a:extLst>
              <a:ext uri="{FF2B5EF4-FFF2-40B4-BE49-F238E27FC236}">
                <a16:creationId xmlns:a16="http://schemas.microsoft.com/office/drawing/2014/main" id="{A01C8799-1847-4917-A854-A149DF55B8BB}"/>
              </a:ext>
            </a:extLst>
          </p:cNvPr>
          <p:cNvSpPr/>
          <p:nvPr/>
        </p:nvSpPr>
        <p:spPr>
          <a:xfrm>
            <a:off x="2394625" y="1822647"/>
            <a:ext cx="8395295" cy="4614340"/>
          </a:xfrm>
          <a:prstGeom prst="rect">
            <a:avLst/>
          </a:prstGeom>
        </p:spPr>
        <p:txBody>
          <a:bodyPr wrap="square">
            <a:spAutoFit/>
          </a:bodyPr>
          <a:lstStyle/>
          <a:p>
            <a:pPr>
              <a:lnSpc>
                <a:spcPct val="150000"/>
              </a:lnSpc>
            </a:pPr>
            <a:r>
              <a:rPr lang="en-US" dirty="0">
                <a:solidFill>
                  <a:srgbClr val="1E1F2C"/>
                </a:solidFill>
                <a:latin typeface="Gotham Book" panose="02000604040000020004" pitchFamily="50" charset="0"/>
                <a:ea typeface="Open Sans" panose="020B0606030504020204" pitchFamily="34" charset="0"/>
                <a:cs typeface="Open Sans" panose="020B0606030504020204" pitchFamily="34" charset="0"/>
              </a:rPr>
              <a:t>This Code has been prepared by TIC Council Member Companies with support from a number of client companies aimed at reducing the risks involved in independent inspection activities.</a:t>
            </a:r>
          </a:p>
          <a:p>
            <a:pPr marL="285750" indent="-285750">
              <a:lnSpc>
                <a:spcPct val="150000"/>
              </a:lnSpc>
              <a:buFont typeface="Arial" panose="020B0604020202020204" pitchFamily="34" charset="0"/>
              <a:buChar char="•"/>
            </a:pPr>
            <a:endParaRPr lang="en-US" dirty="0">
              <a:solidFill>
                <a:srgbClr val="1E1F2C"/>
              </a:solidFill>
              <a:latin typeface="Gotham Book" panose="02000604040000020004" pitchFamily="50" charset="0"/>
              <a:ea typeface="Open Sans" panose="020B0606030504020204" pitchFamily="34" charset="0"/>
              <a:cs typeface="Open Sans" panose="020B0606030504020204" pitchFamily="34" charset="0"/>
            </a:endParaRPr>
          </a:p>
          <a:p>
            <a:pPr>
              <a:lnSpc>
                <a:spcPct val="150000"/>
              </a:lnSpc>
            </a:pPr>
            <a:r>
              <a:rPr lang="en-US" dirty="0">
                <a:solidFill>
                  <a:srgbClr val="1E1F2C"/>
                </a:solidFill>
                <a:latin typeface="Gotham Book" panose="02000604040000020004" pitchFamily="50" charset="0"/>
                <a:ea typeface="Open Sans" panose="020B0606030504020204" pitchFamily="34" charset="0"/>
                <a:cs typeface="Open Sans" panose="020B0606030504020204" pitchFamily="34" charset="0"/>
              </a:rPr>
              <a:t>It is an expectation that TIC Council Member Companies and their clients together with inspection facilities, ports and vessel owners will follow the spirit of this code.</a:t>
            </a:r>
          </a:p>
          <a:p>
            <a:pPr marL="285750" indent="-285750">
              <a:lnSpc>
                <a:spcPct val="150000"/>
              </a:lnSpc>
              <a:buFont typeface="Arial" panose="020B0604020202020204" pitchFamily="34" charset="0"/>
              <a:buChar char="•"/>
            </a:pPr>
            <a:endParaRPr lang="en-US" dirty="0">
              <a:solidFill>
                <a:srgbClr val="1E1F2C"/>
              </a:solidFill>
              <a:latin typeface="Gotham Book" panose="02000604040000020004" pitchFamily="50" charset="0"/>
              <a:ea typeface="Open Sans" panose="020B0606030504020204" pitchFamily="34" charset="0"/>
              <a:cs typeface="Open Sans" panose="020B0606030504020204" pitchFamily="34" charset="0"/>
            </a:endParaRPr>
          </a:p>
          <a:p>
            <a:pPr>
              <a:lnSpc>
                <a:spcPct val="150000"/>
              </a:lnSpc>
            </a:pPr>
            <a:r>
              <a:rPr lang="en-US" dirty="0">
                <a:solidFill>
                  <a:srgbClr val="1E1F2C"/>
                </a:solidFill>
                <a:latin typeface="Gotham Book" panose="02000604040000020004" pitchFamily="50" charset="0"/>
                <a:ea typeface="Open Sans" panose="020B0606030504020204" pitchFamily="34" charset="0"/>
                <a:cs typeface="Open Sans" panose="020B0606030504020204" pitchFamily="34" charset="0"/>
              </a:rPr>
              <a:t>The Code is a living document and will be reviewed on a regular basis as safety techniques, technology and the requirements of the work continue to develop.</a:t>
            </a:r>
          </a:p>
        </p:txBody>
      </p:sp>
      <p:pic>
        <p:nvPicPr>
          <p:cNvPr id="10" name="Picture 9">
            <a:extLst>
              <a:ext uri="{FF2B5EF4-FFF2-40B4-BE49-F238E27FC236}">
                <a16:creationId xmlns:a16="http://schemas.microsoft.com/office/drawing/2014/main" id="{0DE0CB73-7C55-4375-8F90-B0CCAEF90E83}"/>
              </a:ext>
            </a:extLst>
          </p:cNvPr>
          <p:cNvPicPr>
            <a:picLocks noChangeAspect="1"/>
          </p:cNvPicPr>
          <p:nvPr/>
        </p:nvPicPr>
        <p:blipFill>
          <a:blip r:embed="rId5"/>
          <a:stretch>
            <a:fillRect/>
          </a:stretch>
        </p:blipFill>
        <p:spPr>
          <a:xfrm>
            <a:off x="963658" y="3687247"/>
            <a:ext cx="869925" cy="1226818"/>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17083478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accel="40000" decel="40000" fill="hold" grpId="0" nodeType="with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1000" fill="hold"/>
                                        <p:tgtEl>
                                          <p:spTgt spid="2">
                                            <p:txEl>
                                              <p:pRg st="0" end="0"/>
                                            </p:txEl>
                                          </p:spTgt>
                                        </p:tgtEl>
                                        <p:attrNameLst>
                                          <p:attrName>ppt_x</p:attrName>
                                        </p:attrNameLst>
                                      </p:cBhvr>
                                      <p:tavLst>
                                        <p:tav tm="0">
                                          <p:val>
                                            <p:strVal val="0-#ppt_w/2"/>
                                          </p:val>
                                        </p:tav>
                                        <p:tav tm="100000">
                                          <p:val>
                                            <p:strVal val="#ppt_x"/>
                                          </p:val>
                                        </p:tav>
                                      </p:tavLst>
                                    </p:anim>
                                    <p:anim calcmode="lin" valueType="num">
                                      <p:cBhvr additive="base">
                                        <p:cTn id="8" dur="1000" fill="hold"/>
                                        <p:tgtEl>
                                          <p:spTgt spid="2">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AB8ABAA-D4EE-4914-8C80-5185268B55CD}"/>
              </a:ext>
            </a:extLst>
          </p:cNvPr>
          <p:cNvSpPr>
            <a:spLocks noGrp="1"/>
          </p:cNvSpPr>
          <p:nvPr>
            <p:ph type="body" sz="quarter" idx="11"/>
          </p:nvPr>
        </p:nvSpPr>
        <p:spPr>
          <a:xfrm>
            <a:off x="457200" y="616795"/>
            <a:ext cx="6891556" cy="830997"/>
          </a:xfrm>
        </p:spPr>
        <p:txBody>
          <a:bodyPr>
            <a:normAutofit/>
          </a:bodyPr>
          <a:lstStyle/>
          <a:p>
            <a:r>
              <a:rPr lang="en-US" b="1" dirty="0">
                <a:latin typeface="Gotham Black" panose="02000603040000020004" pitchFamily="2" charset="0"/>
              </a:rPr>
              <a:t>Safety Code</a:t>
            </a:r>
          </a:p>
        </p:txBody>
      </p:sp>
      <p:sp>
        <p:nvSpPr>
          <p:cNvPr id="39" name="TextBox 25">
            <a:extLst>
              <a:ext uri="{FF2B5EF4-FFF2-40B4-BE49-F238E27FC236}">
                <a16:creationId xmlns:a16="http://schemas.microsoft.com/office/drawing/2014/main" id="{4F96C0A1-EFDB-47D6-AAB4-07D762DA4FC2}"/>
              </a:ext>
            </a:extLst>
          </p:cNvPr>
          <p:cNvSpPr txBox="1"/>
          <p:nvPr/>
        </p:nvSpPr>
        <p:spPr>
          <a:xfrm>
            <a:off x="2430935" y="1771770"/>
            <a:ext cx="8158843" cy="3735510"/>
          </a:xfrm>
          <a:prstGeom prst="rect">
            <a:avLst/>
          </a:prstGeom>
          <a:noFill/>
          <a:ln cap="flat">
            <a:noFill/>
          </a:ln>
        </p:spPr>
        <p:txBody>
          <a:bodyPr vert="horz" wrap="square" lIns="91440" tIns="45720" rIns="91440" bIns="45720" anchor="t" anchorCtr="0" compatLnSpc="1">
            <a:spAutoFit/>
          </a:bodyPr>
          <a:lstStyle/>
          <a:p>
            <a:pPr marL="342900" indent="-342900">
              <a:lnSpc>
                <a:spcPct val="150000"/>
              </a:lnSpc>
              <a:buFont typeface="Arial" panose="020B0604020202020204" pitchFamily="34" charset="0"/>
              <a:buChar char="•"/>
            </a:pPr>
            <a:r>
              <a:rPr lang="en-GB" sz="2000" dirty="0">
                <a:latin typeface="Gotham Book" panose="02000604040000020004" pitchFamily="50" charset="0"/>
              </a:rPr>
              <a:t>External feedback on the Safety Code is welcomed and should be directed to </a:t>
            </a:r>
            <a:r>
              <a:rPr lang="en-GB" sz="2000" dirty="0">
                <a:latin typeface="Gotham Book" panose="02000604040000020004" pitchFamily="50" charset="0"/>
                <a:hlinkClick r:id="rId2"/>
              </a:rPr>
              <a:t>secretariat@tic-council.org</a:t>
            </a:r>
            <a:r>
              <a:rPr lang="en-GB" sz="2000" dirty="0">
                <a:latin typeface="Gotham Book" panose="02000604040000020004" pitchFamily="50" charset="0"/>
              </a:rPr>
              <a:t> </a:t>
            </a:r>
          </a:p>
          <a:p>
            <a:pPr marL="342900" indent="-342900">
              <a:lnSpc>
                <a:spcPct val="150000"/>
              </a:lnSpc>
              <a:buFont typeface="Arial" panose="020B0604020202020204" pitchFamily="34" charset="0"/>
              <a:buChar char="•"/>
            </a:pPr>
            <a:endParaRPr lang="en-GB" sz="2000" dirty="0">
              <a:latin typeface="Gotham Book" panose="02000604040000020004" pitchFamily="50" charset="0"/>
            </a:endParaRPr>
          </a:p>
          <a:p>
            <a:pPr marL="342900" indent="-342900">
              <a:lnSpc>
                <a:spcPct val="150000"/>
              </a:lnSpc>
              <a:buFont typeface="Arial" panose="020B0604020202020204" pitchFamily="34" charset="0"/>
              <a:buChar char="•"/>
            </a:pPr>
            <a:r>
              <a:rPr lang="en-GB" sz="2000" dirty="0">
                <a:latin typeface="Gotham Book" panose="02000604040000020004" pitchFamily="50" charset="0"/>
              </a:rPr>
              <a:t>Any other topics?</a:t>
            </a:r>
          </a:p>
          <a:p>
            <a:pPr>
              <a:lnSpc>
                <a:spcPct val="150000"/>
              </a:lnSpc>
            </a:pPr>
            <a:endParaRPr lang="en-GB" sz="2000" dirty="0">
              <a:latin typeface="Gotham Book" panose="02000604040000020004" pitchFamily="50" charset="0"/>
            </a:endParaRPr>
          </a:p>
          <a:p>
            <a:pPr>
              <a:lnSpc>
                <a:spcPct val="150000"/>
              </a:lnSpc>
            </a:pPr>
            <a:r>
              <a:rPr lang="en-GB" sz="2000" dirty="0">
                <a:latin typeface="Gotham Book" panose="02000604040000020004" pitchFamily="50" charset="0"/>
              </a:rPr>
              <a:t>The Safety Code is available as a free download from the TIC Website:</a:t>
            </a:r>
          </a:p>
          <a:p>
            <a:pPr>
              <a:lnSpc>
                <a:spcPct val="150000"/>
              </a:lnSpc>
            </a:pPr>
            <a:r>
              <a:rPr lang="en-US" sz="2000" dirty="0">
                <a:hlinkClick r:id="rId3"/>
              </a:rPr>
              <a:t>https://www.tic-council.org/publications/codes-and-guidelines</a:t>
            </a:r>
            <a:r>
              <a:rPr lang="en-GB" sz="2000" dirty="0">
                <a:latin typeface="Gotham Book" panose="02000604040000020004" pitchFamily="50" charset="0"/>
              </a:rPr>
              <a:t> </a:t>
            </a:r>
            <a:endParaRPr lang="en-US" sz="2000" dirty="0"/>
          </a:p>
        </p:txBody>
      </p:sp>
      <p:pic>
        <p:nvPicPr>
          <p:cNvPr id="12" name="Picture Placeholder 11">
            <a:extLst>
              <a:ext uri="{FF2B5EF4-FFF2-40B4-BE49-F238E27FC236}">
                <a16:creationId xmlns:a16="http://schemas.microsoft.com/office/drawing/2014/main" id="{B99A402D-E7C5-4ED1-9FB9-C1740CAE9CF2}"/>
              </a:ext>
            </a:extLst>
          </p:cNvPr>
          <p:cNvPicPr>
            <a:picLocks noGrp="1" noChangeAspect="1"/>
          </p:cNvPicPr>
          <p:nvPr>
            <p:ph type="pic" sz="quarter" idx="10"/>
          </p:nvPr>
        </p:nvPicPr>
        <p:blipFill rotWithShape="1">
          <a:blip r:embed="rId4" cstate="screen">
            <a:extLst>
              <a:ext uri="{28A0092B-C50C-407E-A947-70E740481C1C}">
                <a14:useLocalDpi xmlns:a14="http://schemas.microsoft.com/office/drawing/2010/main"/>
              </a:ext>
            </a:extLst>
          </a:blip>
          <a:srcRect/>
          <a:stretch/>
        </p:blipFill>
        <p:spPr>
          <a:xfrm>
            <a:off x="10010482" y="134224"/>
            <a:ext cx="2004406" cy="1313568"/>
          </a:xfrm>
        </p:spPr>
      </p:pic>
      <p:sp>
        <p:nvSpPr>
          <p:cNvPr id="30" name="Oval 29">
            <a:extLst>
              <a:ext uri="{FF2B5EF4-FFF2-40B4-BE49-F238E27FC236}">
                <a16:creationId xmlns:a16="http://schemas.microsoft.com/office/drawing/2014/main" id="{66D46D0C-9C3E-4DD0-BBDF-8CE85F2F3689}"/>
              </a:ext>
            </a:extLst>
          </p:cNvPr>
          <p:cNvSpPr/>
          <p:nvPr/>
        </p:nvSpPr>
        <p:spPr>
          <a:xfrm>
            <a:off x="9765363" y="5912477"/>
            <a:ext cx="62961" cy="62961"/>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296FCBDF-26BB-4AE7-8F35-95326EA18F8A}"/>
              </a:ext>
            </a:extLst>
          </p:cNvPr>
          <p:cNvSpPr/>
          <p:nvPr/>
        </p:nvSpPr>
        <p:spPr>
          <a:xfrm>
            <a:off x="0" y="1964810"/>
            <a:ext cx="2183642" cy="2183642"/>
          </a:xfrm>
          <a:prstGeom prst="rect">
            <a:avLst/>
          </a:prstGeom>
          <a:solidFill>
            <a:srgbClr val="17BFF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GB" sz="2000" b="1" dirty="0">
                <a:solidFill>
                  <a:srgbClr val="1E1F2C"/>
                </a:solidFill>
              </a:rPr>
              <a:t>Next Steps</a:t>
            </a:r>
            <a:endParaRPr lang="en-US" sz="2000" b="1" dirty="0">
              <a:solidFill>
                <a:srgbClr val="1E1F2C"/>
              </a:solidFill>
            </a:endParaRPr>
          </a:p>
        </p:txBody>
      </p:sp>
      <p:pic>
        <p:nvPicPr>
          <p:cNvPr id="15" name="Picture 14">
            <a:extLst>
              <a:ext uri="{FF2B5EF4-FFF2-40B4-BE49-F238E27FC236}">
                <a16:creationId xmlns:a16="http://schemas.microsoft.com/office/drawing/2014/main" id="{9200C59A-10B6-4A5B-8DD0-F1B8F4115F29}"/>
              </a:ext>
            </a:extLst>
          </p:cNvPr>
          <p:cNvPicPr>
            <a:picLocks noChangeAspect="1"/>
          </p:cNvPicPr>
          <p:nvPr/>
        </p:nvPicPr>
        <p:blipFill>
          <a:blip r:embed="rId5">
            <a:extLst>
              <a:ext uri="{BEBA8EAE-BF5A-486C-A8C5-ECC9F3942E4B}">
                <a14:imgProps xmlns:a14="http://schemas.microsoft.com/office/drawing/2010/main">
                  <a14:imgLayer r:embed="rId6">
                    <a14:imgEffect>
                      <a14:backgroundRemoval t="10000" b="90000" l="10000" r="90000">
                        <a14:foregroundMark x1="77273" y1="30435" x2="77273" y2="30435"/>
                        <a14:foregroundMark x1="74242" y1="66667" x2="74242" y2="66667"/>
                        <a14:foregroundMark x1="37879" y1="65217" x2="37879" y2="65217"/>
                      </a14:backgroundRemoval>
                    </a14:imgEffect>
                  </a14:imgLayer>
                </a14:imgProps>
              </a:ext>
            </a:extLst>
          </a:blip>
          <a:stretch>
            <a:fillRect/>
          </a:stretch>
        </p:blipFill>
        <p:spPr>
          <a:xfrm>
            <a:off x="11145982" y="5791513"/>
            <a:ext cx="628650" cy="657225"/>
          </a:xfrm>
          <a:prstGeom prst="rect">
            <a:avLst/>
          </a:prstGeom>
        </p:spPr>
      </p:pic>
      <p:pic>
        <p:nvPicPr>
          <p:cNvPr id="10" name="Picture 9">
            <a:extLst>
              <a:ext uri="{FF2B5EF4-FFF2-40B4-BE49-F238E27FC236}">
                <a16:creationId xmlns:a16="http://schemas.microsoft.com/office/drawing/2014/main" id="{6F7D8510-62D1-4251-89B1-3EABA6C4244F}"/>
              </a:ext>
            </a:extLst>
          </p:cNvPr>
          <p:cNvPicPr>
            <a:picLocks noChangeAspect="1"/>
          </p:cNvPicPr>
          <p:nvPr/>
        </p:nvPicPr>
        <p:blipFill>
          <a:blip r:embed="rId7"/>
          <a:stretch>
            <a:fillRect/>
          </a:stretch>
        </p:blipFill>
        <p:spPr>
          <a:xfrm>
            <a:off x="963658" y="3687247"/>
            <a:ext cx="869925" cy="1226818"/>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26133226"/>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accel="40000" decel="40000" fill="hold" grpId="0" nodeType="with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1000" fill="hold"/>
                                        <p:tgtEl>
                                          <p:spTgt spid="2">
                                            <p:txEl>
                                              <p:pRg st="0" end="0"/>
                                            </p:txEl>
                                          </p:spTgt>
                                        </p:tgtEl>
                                        <p:attrNameLst>
                                          <p:attrName>ppt_x</p:attrName>
                                        </p:attrNameLst>
                                      </p:cBhvr>
                                      <p:tavLst>
                                        <p:tav tm="0">
                                          <p:val>
                                            <p:strVal val="0-#ppt_w/2"/>
                                          </p:val>
                                        </p:tav>
                                        <p:tav tm="100000">
                                          <p:val>
                                            <p:strVal val="#ppt_x"/>
                                          </p:val>
                                        </p:tav>
                                      </p:tavLst>
                                    </p:anim>
                                    <p:anim calcmode="lin" valueType="num">
                                      <p:cBhvr additive="base">
                                        <p:cTn id="8" dur="1000" fill="hold"/>
                                        <p:tgtEl>
                                          <p:spTgt spid="2">
                                            <p:txEl>
                                              <p:pRg st="0" end="0"/>
                                            </p:txEl>
                                          </p:spTgt>
                                        </p:tgtEl>
                                        <p:attrNameLst>
                                          <p:attrName>ppt_y</p:attrName>
                                        </p:attrNameLst>
                                      </p:cBhvr>
                                      <p:tavLst>
                                        <p:tav tm="0">
                                          <p:val>
                                            <p:strVal val="#ppt_y"/>
                                          </p:val>
                                        </p:tav>
                                        <p:tav tm="100000">
                                          <p:val>
                                            <p:strVal val="#ppt_y"/>
                                          </p:val>
                                        </p:tav>
                                      </p:tavLst>
                                    </p:anim>
                                  </p:childTnLst>
                                </p:cTn>
                              </p:par>
                              <p:par>
                                <p:cTn id="9" presetID="2" presetClass="entr" presetSubtype="2" accel="40000" decel="40000" fill="hold" grpId="0" nodeType="withEffect">
                                  <p:stCondLst>
                                    <p:cond delay="0"/>
                                  </p:stCondLst>
                                  <p:childTnLst>
                                    <p:set>
                                      <p:cBhvr>
                                        <p:cTn id="10" dur="1" fill="hold">
                                          <p:stCondLst>
                                            <p:cond delay="0"/>
                                          </p:stCondLst>
                                        </p:cTn>
                                        <p:tgtEl>
                                          <p:spTgt spid="39"/>
                                        </p:tgtEl>
                                        <p:attrNameLst>
                                          <p:attrName>style.visibility</p:attrName>
                                        </p:attrNameLst>
                                      </p:cBhvr>
                                      <p:to>
                                        <p:strVal val="visible"/>
                                      </p:to>
                                    </p:set>
                                    <p:anim calcmode="lin" valueType="num">
                                      <p:cBhvr additive="base">
                                        <p:cTn id="11" dur="1000" fill="hold"/>
                                        <p:tgtEl>
                                          <p:spTgt spid="39"/>
                                        </p:tgtEl>
                                        <p:attrNameLst>
                                          <p:attrName>ppt_x</p:attrName>
                                        </p:attrNameLst>
                                      </p:cBhvr>
                                      <p:tavLst>
                                        <p:tav tm="0">
                                          <p:val>
                                            <p:strVal val="1+#ppt_w/2"/>
                                          </p:val>
                                        </p:tav>
                                        <p:tav tm="100000">
                                          <p:val>
                                            <p:strVal val="#ppt_x"/>
                                          </p:val>
                                        </p:tav>
                                      </p:tavLst>
                                    </p:anim>
                                    <p:anim calcmode="lin" valueType="num">
                                      <p:cBhvr additive="base">
                                        <p:cTn id="12" dur="1000" fill="hold"/>
                                        <p:tgtEl>
                                          <p:spTgt spid="3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P spid="39"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Placeholder 3" descr="A large ship in a body of water&#10;&#10;Description automatically generated">
            <a:extLst>
              <a:ext uri="{FF2B5EF4-FFF2-40B4-BE49-F238E27FC236}">
                <a16:creationId xmlns:a16="http://schemas.microsoft.com/office/drawing/2014/main" id="{67306ADF-D201-4176-AE38-7C4EB2329A59}"/>
              </a:ext>
            </a:extLst>
          </p:cNvPr>
          <p:cNvPicPr>
            <a:picLocks noGrp="1" noChangeAspect="1"/>
          </p:cNvPicPr>
          <p:nvPr>
            <p:ph type="pic" sz="quarter" idx="10"/>
          </p:nvPr>
        </p:nvPicPr>
        <p:blipFill>
          <a:blip r:embed="rId2" cstate="screen">
            <a:extLst>
              <a:ext uri="{28A0092B-C50C-407E-A947-70E740481C1C}">
                <a14:useLocalDpi xmlns:a14="http://schemas.microsoft.com/office/drawing/2010/main"/>
              </a:ext>
            </a:extLst>
          </a:blip>
          <a:srcRect/>
          <a:stretch>
            <a:fillRect/>
          </a:stretch>
        </p:blipFill>
        <p:spPr/>
      </p:pic>
      <p:sp>
        <p:nvSpPr>
          <p:cNvPr id="16" name="Rectangle 15">
            <a:extLst>
              <a:ext uri="{FF2B5EF4-FFF2-40B4-BE49-F238E27FC236}">
                <a16:creationId xmlns:a16="http://schemas.microsoft.com/office/drawing/2014/main" id="{847DDA6B-4F97-4C90-A195-5C4F82D4E4CD}"/>
              </a:ext>
            </a:extLst>
          </p:cNvPr>
          <p:cNvSpPr/>
          <p:nvPr/>
        </p:nvSpPr>
        <p:spPr>
          <a:xfrm>
            <a:off x="0" y="-7652"/>
            <a:ext cx="12192000" cy="6858000"/>
          </a:xfrm>
          <a:prstGeom prst="rect">
            <a:avLst/>
          </a:prstGeom>
          <a:solidFill>
            <a:srgbClr val="1E1F2C">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Freeform 9">
            <a:extLst>
              <a:ext uri="{FF2B5EF4-FFF2-40B4-BE49-F238E27FC236}">
                <a16:creationId xmlns:a16="http://schemas.microsoft.com/office/drawing/2014/main" id="{3E57C591-E6D0-4C50-9A99-4858CBC53759}"/>
              </a:ext>
            </a:extLst>
          </p:cNvPr>
          <p:cNvSpPr>
            <a:spLocks/>
          </p:cNvSpPr>
          <p:nvPr/>
        </p:nvSpPr>
        <p:spPr bwMode="auto">
          <a:xfrm>
            <a:off x="0" y="2427288"/>
            <a:ext cx="4429125" cy="4430712"/>
          </a:xfrm>
          <a:custGeom>
            <a:avLst/>
            <a:gdLst>
              <a:gd name="T0" fmla="*/ 1624 w 1624"/>
              <a:gd name="T1" fmla="*/ 1625 h 1627"/>
              <a:gd name="T2" fmla="*/ 1496 w 1624"/>
              <a:gd name="T3" fmla="*/ 992 h 1627"/>
              <a:gd name="T4" fmla="*/ 1148 w 1624"/>
              <a:gd name="T5" fmla="*/ 476 h 1627"/>
              <a:gd name="T6" fmla="*/ 632 w 1624"/>
              <a:gd name="T7" fmla="*/ 128 h 1627"/>
              <a:gd name="T8" fmla="*/ 0 w 1624"/>
              <a:gd name="T9" fmla="*/ 0 h 1627"/>
              <a:gd name="T10" fmla="*/ 0 w 1624"/>
              <a:gd name="T11" fmla="*/ 636 h 1627"/>
              <a:gd name="T12" fmla="*/ 988 w 1624"/>
              <a:gd name="T13" fmla="*/ 1625 h 1627"/>
              <a:gd name="T14" fmla="*/ 988 w 1624"/>
              <a:gd name="T15" fmla="*/ 1627 h 1627"/>
              <a:gd name="T16" fmla="*/ 1624 w 1624"/>
              <a:gd name="T17" fmla="*/ 1627 h 1627"/>
              <a:gd name="T18" fmla="*/ 1624 w 1624"/>
              <a:gd name="T19" fmla="*/ 1625 h 16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24" h="1627">
                <a:moveTo>
                  <a:pt x="1624" y="1625"/>
                </a:moveTo>
                <a:cubicBezTo>
                  <a:pt x="1624" y="1405"/>
                  <a:pt x="1581" y="1193"/>
                  <a:pt x="1496" y="992"/>
                </a:cubicBezTo>
                <a:cubicBezTo>
                  <a:pt x="1414" y="799"/>
                  <a:pt x="1297" y="625"/>
                  <a:pt x="1148" y="476"/>
                </a:cubicBezTo>
                <a:cubicBezTo>
                  <a:pt x="999" y="327"/>
                  <a:pt x="825" y="210"/>
                  <a:pt x="632" y="128"/>
                </a:cubicBezTo>
                <a:cubicBezTo>
                  <a:pt x="431" y="43"/>
                  <a:pt x="219" y="0"/>
                  <a:pt x="0" y="0"/>
                </a:cubicBezTo>
                <a:cubicBezTo>
                  <a:pt x="0" y="636"/>
                  <a:pt x="0" y="636"/>
                  <a:pt x="0" y="636"/>
                </a:cubicBezTo>
                <a:cubicBezTo>
                  <a:pt x="545" y="636"/>
                  <a:pt x="988" y="1079"/>
                  <a:pt x="988" y="1625"/>
                </a:cubicBezTo>
                <a:cubicBezTo>
                  <a:pt x="988" y="1625"/>
                  <a:pt x="988" y="1626"/>
                  <a:pt x="988" y="1627"/>
                </a:cubicBezTo>
                <a:cubicBezTo>
                  <a:pt x="1624" y="1627"/>
                  <a:pt x="1624" y="1627"/>
                  <a:pt x="1624" y="1627"/>
                </a:cubicBezTo>
                <a:cubicBezTo>
                  <a:pt x="1624" y="1626"/>
                  <a:pt x="1624" y="1625"/>
                  <a:pt x="1624" y="1625"/>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10" name="Group 9">
            <a:extLst>
              <a:ext uri="{FF2B5EF4-FFF2-40B4-BE49-F238E27FC236}">
                <a16:creationId xmlns:a16="http://schemas.microsoft.com/office/drawing/2014/main" id="{66A9382C-6670-49B1-8F6B-E7FAEBF1CC9B}"/>
              </a:ext>
            </a:extLst>
          </p:cNvPr>
          <p:cNvGrpSpPr/>
          <p:nvPr/>
        </p:nvGrpSpPr>
        <p:grpSpPr>
          <a:xfrm>
            <a:off x="11191967" y="5864791"/>
            <a:ext cx="542833" cy="542833"/>
            <a:chOff x="6350" y="3175"/>
            <a:chExt cx="1006475" cy="1006475"/>
          </a:xfrm>
        </p:grpSpPr>
        <p:sp>
          <p:nvSpPr>
            <p:cNvPr id="11" name="Rectangle 31">
              <a:extLst>
                <a:ext uri="{FF2B5EF4-FFF2-40B4-BE49-F238E27FC236}">
                  <a16:creationId xmlns:a16="http://schemas.microsoft.com/office/drawing/2014/main" id="{54B9A8E1-9094-4F69-A312-1B4B78B1C16D}"/>
                </a:ext>
              </a:extLst>
            </p:cNvPr>
            <p:cNvSpPr>
              <a:spLocks noChangeArrowheads="1"/>
            </p:cNvSpPr>
            <p:nvPr/>
          </p:nvSpPr>
          <p:spPr bwMode="auto">
            <a:xfrm>
              <a:off x="6350" y="504825"/>
              <a:ext cx="504825" cy="504825"/>
            </a:xfrm>
            <a:prstGeom prst="rect">
              <a:avLst/>
            </a:prstGeom>
            <a:solidFill>
              <a:schemeClr val="accent3"/>
            </a:solidFill>
            <a:ln>
              <a:noFill/>
            </a:ln>
          </p:spPr>
          <p:txBody>
            <a:bodyPr vert="horz" wrap="square" lIns="91440" tIns="45720" rIns="91440" bIns="45720" numCol="1" anchor="t" anchorCtr="0" compatLnSpc="1">
              <a:prstTxWarp prst="textNoShape">
                <a:avLst/>
              </a:prstTxWarp>
            </a:bodyPr>
            <a:lstStyle/>
            <a:p>
              <a:endParaRPr lang="en-US"/>
            </a:p>
          </p:txBody>
        </p:sp>
        <p:sp>
          <p:nvSpPr>
            <p:cNvPr id="12" name="Rectangle 32">
              <a:extLst>
                <a:ext uri="{FF2B5EF4-FFF2-40B4-BE49-F238E27FC236}">
                  <a16:creationId xmlns:a16="http://schemas.microsoft.com/office/drawing/2014/main" id="{76E4D097-83EF-424C-8797-8EFA9F177A8F}"/>
                </a:ext>
              </a:extLst>
            </p:cNvPr>
            <p:cNvSpPr>
              <a:spLocks noChangeArrowheads="1"/>
            </p:cNvSpPr>
            <p:nvPr/>
          </p:nvSpPr>
          <p:spPr bwMode="auto">
            <a:xfrm>
              <a:off x="511175" y="504825"/>
              <a:ext cx="501650" cy="504825"/>
            </a:xfrm>
            <a:prstGeom prst="rect">
              <a:avLst/>
            </a:prstGeom>
            <a:solidFill>
              <a:schemeClr val="accent2"/>
            </a:solidFill>
            <a:ln>
              <a:noFill/>
            </a:ln>
          </p:spPr>
          <p:txBody>
            <a:bodyPr vert="horz" wrap="square" lIns="91440" tIns="45720" rIns="91440" bIns="45720" numCol="1" anchor="t" anchorCtr="0" compatLnSpc="1">
              <a:prstTxWarp prst="textNoShape">
                <a:avLst/>
              </a:prstTxWarp>
            </a:bodyPr>
            <a:lstStyle/>
            <a:p>
              <a:endParaRPr lang="en-US"/>
            </a:p>
          </p:txBody>
        </p:sp>
        <p:sp>
          <p:nvSpPr>
            <p:cNvPr id="13" name="Rectangle 33">
              <a:extLst>
                <a:ext uri="{FF2B5EF4-FFF2-40B4-BE49-F238E27FC236}">
                  <a16:creationId xmlns:a16="http://schemas.microsoft.com/office/drawing/2014/main" id="{BC2DA900-CC8B-4D6E-BEB9-A5477794313A}"/>
                </a:ext>
              </a:extLst>
            </p:cNvPr>
            <p:cNvSpPr>
              <a:spLocks noChangeArrowheads="1"/>
            </p:cNvSpPr>
            <p:nvPr/>
          </p:nvSpPr>
          <p:spPr bwMode="auto">
            <a:xfrm>
              <a:off x="511175" y="3175"/>
              <a:ext cx="501650" cy="501650"/>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grpSp>
      <p:sp>
        <p:nvSpPr>
          <p:cNvPr id="15" name="TextBox 14">
            <a:extLst>
              <a:ext uri="{FF2B5EF4-FFF2-40B4-BE49-F238E27FC236}">
                <a16:creationId xmlns:a16="http://schemas.microsoft.com/office/drawing/2014/main" id="{43D4C931-3B21-4830-9FE5-F4BFC1D7092A}"/>
              </a:ext>
            </a:extLst>
          </p:cNvPr>
          <p:cNvSpPr txBox="1"/>
          <p:nvPr/>
        </p:nvSpPr>
        <p:spPr>
          <a:xfrm>
            <a:off x="6099270" y="3105834"/>
            <a:ext cx="3327214" cy="646331"/>
          </a:xfrm>
          <a:prstGeom prst="rect">
            <a:avLst/>
          </a:prstGeom>
          <a:noFill/>
        </p:spPr>
        <p:txBody>
          <a:bodyPr wrap="square" rtlCol="0">
            <a:spAutoFit/>
          </a:bodyPr>
          <a:lstStyle/>
          <a:p>
            <a:r>
              <a:rPr lang="en-US" sz="3600" b="1" dirty="0">
                <a:solidFill>
                  <a:schemeClr val="bg2"/>
                </a:solidFill>
                <a:latin typeface="Gotham Black" panose="02000603040000020004" pitchFamily="2" charset="0"/>
              </a:rPr>
              <a:t>QUESTIONS? </a:t>
            </a:r>
            <a:endParaRPr lang="en-US" sz="3600" dirty="0">
              <a:solidFill>
                <a:schemeClr val="bg2"/>
              </a:solidFill>
              <a:latin typeface="Gotham Black" panose="02000603040000020004" pitchFamily="2" charset="0"/>
            </a:endParaRPr>
          </a:p>
        </p:txBody>
      </p:sp>
      <p:pic>
        <p:nvPicPr>
          <p:cNvPr id="17" name="Picture 16">
            <a:extLst>
              <a:ext uri="{FF2B5EF4-FFF2-40B4-BE49-F238E27FC236}">
                <a16:creationId xmlns:a16="http://schemas.microsoft.com/office/drawing/2014/main" id="{A9B0F951-057D-44A3-B238-D09010304042}"/>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064500" y="250197"/>
            <a:ext cx="1734340" cy="1078910"/>
          </a:xfrm>
          <a:prstGeom prst="rect">
            <a:avLst/>
          </a:prstGeom>
        </p:spPr>
      </p:pic>
    </p:spTree>
    <p:extLst>
      <p:ext uri="{BB962C8B-B14F-4D97-AF65-F5344CB8AC3E}">
        <p14:creationId xmlns:p14="http://schemas.microsoft.com/office/powerpoint/2010/main" val="180338716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accel="40000" decel="40000"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1000" fill="hold"/>
                                        <p:tgtEl>
                                          <p:spTgt spid="9"/>
                                        </p:tgtEl>
                                        <p:attrNameLst>
                                          <p:attrName>ppt_x</p:attrName>
                                        </p:attrNameLst>
                                      </p:cBhvr>
                                      <p:tavLst>
                                        <p:tav tm="0">
                                          <p:val>
                                            <p:strVal val="0-#ppt_w/2"/>
                                          </p:val>
                                        </p:tav>
                                        <p:tav tm="100000">
                                          <p:val>
                                            <p:strVal val="#ppt_x"/>
                                          </p:val>
                                        </p:tav>
                                      </p:tavLst>
                                    </p:anim>
                                    <p:anim calcmode="lin" valueType="num">
                                      <p:cBhvr additive="base">
                                        <p:cTn id="8" dur="1000" fill="hold"/>
                                        <p:tgtEl>
                                          <p:spTgt spid="9"/>
                                        </p:tgtEl>
                                        <p:attrNameLst>
                                          <p:attrName>ppt_y</p:attrName>
                                        </p:attrNameLst>
                                      </p:cBhvr>
                                      <p:tavLst>
                                        <p:tav tm="0">
                                          <p:val>
                                            <p:strVal val="#ppt_y"/>
                                          </p:val>
                                        </p:tav>
                                        <p:tav tm="100000">
                                          <p:val>
                                            <p:strVal val="#ppt_y"/>
                                          </p:val>
                                        </p:tav>
                                      </p:tavLst>
                                    </p:anim>
                                  </p:childTnLst>
                                </p:cTn>
                              </p:par>
                              <p:par>
                                <p:cTn id="9" presetID="2" presetClass="entr" presetSubtype="8" accel="40000" decel="40000" fill="hold" grpId="0" nodeType="with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additive="base">
                                        <p:cTn id="11" dur="1000" fill="hold"/>
                                        <p:tgtEl>
                                          <p:spTgt spid="15"/>
                                        </p:tgtEl>
                                        <p:attrNameLst>
                                          <p:attrName>ppt_x</p:attrName>
                                        </p:attrNameLst>
                                      </p:cBhvr>
                                      <p:tavLst>
                                        <p:tav tm="0">
                                          <p:val>
                                            <p:strVal val="0-#ppt_w/2"/>
                                          </p:val>
                                        </p:tav>
                                        <p:tav tm="100000">
                                          <p:val>
                                            <p:strVal val="#ppt_x"/>
                                          </p:val>
                                        </p:tav>
                                      </p:tavLst>
                                    </p:anim>
                                    <p:anim calcmode="lin" valueType="num">
                                      <p:cBhvr additive="base">
                                        <p:cTn id="12" dur="1000" fill="hold"/>
                                        <p:tgtEl>
                                          <p:spTgt spid="1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5"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Placeholder 5" descr="A picture containing man, person, indoor, building&#10;&#10;Description automatically generated">
            <a:extLst>
              <a:ext uri="{FF2B5EF4-FFF2-40B4-BE49-F238E27FC236}">
                <a16:creationId xmlns:a16="http://schemas.microsoft.com/office/drawing/2014/main" id="{5128B2B0-4439-4037-A143-19D381910401}"/>
              </a:ext>
            </a:extLst>
          </p:cNvPr>
          <p:cNvPicPr>
            <a:picLocks noGrp="1" noChangeAspect="1"/>
          </p:cNvPicPr>
          <p:nvPr>
            <p:ph type="pic" sz="quarter" idx="10"/>
          </p:nvPr>
        </p:nvPicPr>
        <p:blipFill>
          <a:blip r:embed="rId2" cstate="screen">
            <a:extLst>
              <a:ext uri="{28A0092B-C50C-407E-A947-70E740481C1C}">
                <a14:useLocalDpi xmlns:a14="http://schemas.microsoft.com/office/drawing/2010/main"/>
              </a:ext>
            </a:extLst>
          </a:blip>
          <a:srcRect/>
          <a:stretch>
            <a:fillRect/>
          </a:stretch>
        </p:blipFill>
        <p:spPr/>
      </p:pic>
      <p:sp>
        <p:nvSpPr>
          <p:cNvPr id="14" name="Rectangle 13">
            <a:extLst>
              <a:ext uri="{FF2B5EF4-FFF2-40B4-BE49-F238E27FC236}">
                <a16:creationId xmlns:a16="http://schemas.microsoft.com/office/drawing/2014/main" id="{251762BD-8687-4191-9F1A-51C368A51B01}"/>
              </a:ext>
            </a:extLst>
          </p:cNvPr>
          <p:cNvSpPr/>
          <p:nvPr/>
        </p:nvSpPr>
        <p:spPr>
          <a:xfrm>
            <a:off x="0" y="0"/>
            <a:ext cx="12192000" cy="6858000"/>
          </a:xfrm>
          <a:prstGeom prst="rect">
            <a:avLst/>
          </a:prstGeom>
          <a:solidFill>
            <a:schemeClr val="tx2">
              <a:alpha val="7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Open Sans"/>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Open Sans"/>
              <a:ea typeface="+mn-ea"/>
              <a:cs typeface="+mn-cs"/>
            </a:endParaRPr>
          </a:p>
        </p:txBody>
      </p:sp>
      <p:sp>
        <p:nvSpPr>
          <p:cNvPr id="9" name="Freeform 9">
            <a:extLst>
              <a:ext uri="{FF2B5EF4-FFF2-40B4-BE49-F238E27FC236}">
                <a16:creationId xmlns:a16="http://schemas.microsoft.com/office/drawing/2014/main" id="{3E57C591-E6D0-4C50-9A99-4858CBC53759}"/>
              </a:ext>
            </a:extLst>
          </p:cNvPr>
          <p:cNvSpPr>
            <a:spLocks/>
          </p:cNvSpPr>
          <p:nvPr/>
        </p:nvSpPr>
        <p:spPr bwMode="auto">
          <a:xfrm>
            <a:off x="0" y="2427288"/>
            <a:ext cx="4429125" cy="4430712"/>
          </a:xfrm>
          <a:custGeom>
            <a:avLst/>
            <a:gdLst>
              <a:gd name="T0" fmla="*/ 1624 w 1624"/>
              <a:gd name="T1" fmla="*/ 1625 h 1627"/>
              <a:gd name="T2" fmla="*/ 1496 w 1624"/>
              <a:gd name="T3" fmla="*/ 992 h 1627"/>
              <a:gd name="T4" fmla="*/ 1148 w 1624"/>
              <a:gd name="T5" fmla="*/ 476 h 1627"/>
              <a:gd name="T6" fmla="*/ 632 w 1624"/>
              <a:gd name="T7" fmla="*/ 128 h 1627"/>
              <a:gd name="T8" fmla="*/ 0 w 1624"/>
              <a:gd name="T9" fmla="*/ 0 h 1627"/>
              <a:gd name="T10" fmla="*/ 0 w 1624"/>
              <a:gd name="T11" fmla="*/ 636 h 1627"/>
              <a:gd name="T12" fmla="*/ 988 w 1624"/>
              <a:gd name="T13" fmla="*/ 1625 h 1627"/>
              <a:gd name="T14" fmla="*/ 988 w 1624"/>
              <a:gd name="T15" fmla="*/ 1627 h 1627"/>
              <a:gd name="T16" fmla="*/ 1624 w 1624"/>
              <a:gd name="T17" fmla="*/ 1627 h 1627"/>
              <a:gd name="T18" fmla="*/ 1624 w 1624"/>
              <a:gd name="T19" fmla="*/ 1625 h 16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24" h="1627">
                <a:moveTo>
                  <a:pt x="1624" y="1625"/>
                </a:moveTo>
                <a:cubicBezTo>
                  <a:pt x="1624" y="1405"/>
                  <a:pt x="1581" y="1193"/>
                  <a:pt x="1496" y="992"/>
                </a:cubicBezTo>
                <a:cubicBezTo>
                  <a:pt x="1414" y="799"/>
                  <a:pt x="1297" y="625"/>
                  <a:pt x="1148" y="476"/>
                </a:cubicBezTo>
                <a:cubicBezTo>
                  <a:pt x="999" y="327"/>
                  <a:pt x="825" y="210"/>
                  <a:pt x="632" y="128"/>
                </a:cubicBezTo>
                <a:cubicBezTo>
                  <a:pt x="431" y="43"/>
                  <a:pt x="219" y="0"/>
                  <a:pt x="0" y="0"/>
                </a:cubicBezTo>
                <a:cubicBezTo>
                  <a:pt x="0" y="636"/>
                  <a:pt x="0" y="636"/>
                  <a:pt x="0" y="636"/>
                </a:cubicBezTo>
                <a:cubicBezTo>
                  <a:pt x="545" y="636"/>
                  <a:pt x="988" y="1079"/>
                  <a:pt x="988" y="1625"/>
                </a:cubicBezTo>
                <a:cubicBezTo>
                  <a:pt x="988" y="1625"/>
                  <a:pt x="988" y="1626"/>
                  <a:pt x="988" y="1627"/>
                </a:cubicBezTo>
                <a:cubicBezTo>
                  <a:pt x="1624" y="1627"/>
                  <a:pt x="1624" y="1627"/>
                  <a:pt x="1624" y="1627"/>
                </a:cubicBezTo>
                <a:cubicBezTo>
                  <a:pt x="1624" y="1626"/>
                  <a:pt x="1624" y="1625"/>
                  <a:pt x="1624" y="1625"/>
                </a:cubicBezTo>
                <a:close/>
              </a:path>
            </a:pathLst>
          </a:custGeom>
          <a:solidFill>
            <a:srgbClr val="17BFF3"/>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3F3F3F"/>
              </a:solidFill>
              <a:effectLst/>
              <a:uLnTx/>
              <a:uFillTx/>
              <a:latin typeface="Open Sans"/>
              <a:ea typeface="+mn-ea"/>
              <a:cs typeface="+mn-cs"/>
            </a:endParaRPr>
          </a:p>
        </p:txBody>
      </p:sp>
      <p:sp>
        <p:nvSpPr>
          <p:cNvPr id="15" name="TextBox 14">
            <a:extLst>
              <a:ext uri="{FF2B5EF4-FFF2-40B4-BE49-F238E27FC236}">
                <a16:creationId xmlns:a16="http://schemas.microsoft.com/office/drawing/2014/main" id="{43D4C931-3B21-4830-9FE5-F4BFC1D7092A}"/>
              </a:ext>
            </a:extLst>
          </p:cNvPr>
          <p:cNvSpPr txBox="1"/>
          <p:nvPr/>
        </p:nvSpPr>
        <p:spPr>
          <a:xfrm>
            <a:off x="5215666" y="1526949"/>
            <a:ext cx="4429125" cy="107721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FFFFFF"/>
                </a:solidFill>
                <a:effectLst/>
                <a:uLnTx/>
                <a:uFillTx/>
                <a:latin typeface="Gotham Black"/>
                <a:ea typeface="+mn-ea"/>
                <a:cs typeface="+mn-cs"/>
              </a:rPr>
              <a:t>Follow us online </a:t>
            </a:r>
            <a:br>
              <a:rPr kumimoji="0" lang="en-US" sz="1800" b="1" i="0" u="none" strike="noStrike" kern="1200" cap="none" spc="0" normalizeH="0" baseline="0" noProof="0" dirty="0">
                <a:ln>
                  <a:noFill/>
                </a:ln>
                <a:solidFill>
                  <a:srgbClr val="FFFFFF"/>
                </a:solidFill>
                <a:effectLst/>
                <a:uLnTx/>
                <a:uFillTx/>
                <a:latin typeface="Open Sans"/>
                <a:ea typeface="+mn-ea"/>
                <a:cs typeface="+mn-cs"/>
              </a:rPr>
            </a:br>
            <a:br>
              <a:rPr kumimoji="0" lang="en-US" sz="1800" b="0" i="0" u="none" strike="noStrike" kern="1200" cap="none" spc="0" normalizeH="0" baseline="0" noProof="0" dirty="0">
                <a:ln>
                  <a:noFill/>
                </a:ln>
                <a:solidFill>
                  <a:srgbClr val="FFFFFF"/>
                </a:solidFill>
                <a:effectLst/>
                <a:uLnTx/>
                <a:uFillTx/>
                <a:latin typeface="Open Sans"/>
                <a:ea typeface="+mn-ea"/>
                <a:cs typeface="+mn-cs"/>
              </a:rPr>
            </a:br>
            <a:endParaRPr kumimoji="0" lang="en-US" sz="1800" b="0" i="0" u="none" strike="noStrike" kern="1200" cap="none" spc="0" normalizeH="0" baseline="0" noProof="0" dirty="0">
              <a:ln>
                <a:noFill/>
              </a:ln>
              <a:solidFill>
                <a:srgbClr val="FFFFFF"/>
              </a:solidFill>
              <a:effectLst/>
              <a:uLnTx/>
              <a:uFillTx/>
              <a:latin typeface="Open Sans"/>
              <a:ea typeface="+mn-ea"/>
              <a:cs typeface="+mn-cs"/>
            </a:endParaRPr>
          </a:p>
        </p:txBody>
      </p:sp>
      <p:pic>
        <p:nvPicPr>
          <p:cNvPr id="17" name="Picture 16">
            <a:extLst>
              <a:ext uri="{FF2B5EF4-FFF2-40B4-BE49-F238E27FC236}">
                <a16:creationId xmlns:a16="http://schemas.microsoft.com/office/drawing/2014/main" id="{A9B0F951-057D-44A3-B238-D09010304042}"/>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064500" y="250197"/>
            <a:ext cx="1734340" cy="1078910"/>
          </a:xfrm>
          <a:prstGeom prst="rect">
            <a:avLst/>
          </a:prstGeom>
        </p:spPr>
      </p:pic>
      <p:pic>
        <p:nvPicPr>
          <p:cNvPr id="2050" name="Picture 2" descr="Afbeeldingsresultaat voor wikipedia icon">
            <a:hlinkClick r:id="rId4"/>
            <a:extLst>
              <a:ext uri="{FF2B5EF4-FFF2-40B4-BE49-F238E27FC236}">
                <a16:creationId xmlns:a16="http://schemas.microsoft.com/office/drawing/2014/main" id="{762D0168-8D11-4BCA-B90A-BBBC607E9B1F}"/>
              </a:ext>
            </a:extLst>
          </p:cNvPr>
          <p:cNvPicPr>
            <a:picLocks noChangeAspect="1" noChangeArrowheads="1"/>
          </p:cNvPicPr>
          <p:nvPr/>
        </p:nvPicPr>
        <p:blipFill rotWithShape="1">
          <a:blip r:embed="rId5" cstate="screen">
            <a:extLst>
              <a:ext uri="{28A0092B-C50C-407E-A947-70E740481C1C}">
                <a14:useLocalDpi xmlns:a14="http://schemas.microsoft.com/office/drawing/2010/main"/>
              </a:ext>
            </a:extLst>
          </a:blip>
          <a:srcRect/>
          <a:stretch/>
        </p:blipFill>
        <p:spPr bwMode="auto">
          <a:xfrm>
            <a:off x="5954755" y="4137425"/>
            <a:ext cx="1401070" cy="1193626"/>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BD0F1E9A-D3A5-4C08-BA09-2960A3E3E42B}"/>
              </a:ext>
            </a:extLst>
          </p:cNvPr>
          <p:cNvSpPr txBox="1"/>
          <p:nvPr/>
        </p:nvSpPr>
        <p:spPr>
          <a:xfrm>
            <a:off x="4842328" y="5402069"/>
            <a:ext cx="3847974"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white"/>
                </a:solidFill>
                <a:effectLst/>
                <a:uLnTx/>
                <a:uFillTx/>
                <a:latin typeface="Open Sans"/>
                <a:ea typeface="+mn-ea"/>
                <a:cs typeface="+mn-cs"/>
              </a:rPr>
              <a:t>Wikipedia page: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white"/>
                </a:solidFill>
                <a:effectLst/>
                <a:uLnTx/>
                <a:uFillTx/>
                <a:latin typeface="Open Sans"/>
                <a:ea typeface="+mn-ea"/>
                <a:cs typeface="+mn-cs"/>
              </a:rPr>
              <a:t>Testing, inspection and certification</a:t>
            </a:r>
          </a:p>
        </p:txBody>
      </p:sp>
      <p:sp>
        <p:nvSpPr>
          <p:cNvPr id="3" name="TextBox 2">
            <a:extLst>
              <a:ext uri="{FF2B5EF4-FFF2-40B4-BE49-F238E27FC236}">
                <a16:creationId xmlns:a16="http://schemas.microsoft.com/office/drawing/2014/main" id="{6C8CA277-7437-4B68-AD54-98FC11B46E84}"/>
              </a:ext>
            </a:extLst>
          </p:cNvPr>
          <p:cNvSpPr txBox="1"/>
          <p:nvPr/>
        </p:nvSpPr>
        <p:spPr>
          <a:xfrm>
            <a:off x="4842328" y="3508582"/>
            <a:ext cx="1480085"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white"/>
                </a:solidFill>
                <a:effectLst/>
                <a:uLnTx/>
                <a:uFillTx/>
                <a:latin typeface="Open Sans"/>
                <a:ea typeface="+mn-ea"/>
                <a:cs typeface="+mn-cs"/>
              </a:rPr>
              <a:t>@TICCouncil</a:t>
            </a:r>
          </a:p>
        </p:txBody>
      </p:sp>
      <p:pic>
        <p:nvPicPr>
          <p:cNvPr id="1026" name="Picture 2" descr="Afbeeldingsresultaat voor twitter icon">
            <a:extLst>
              <a:ext uri="{FF2B5EF4-FFF2-40B4-BE49-F238E27FC236}">
                <a16:creationId xmlns:a16="http://schemas.microsoft.com/office/drawing/2014/main" id="{EFBF7FC5-3D0E-4BE9-886D-E29076E37992}"/>
              </a:ext>
            </a:extLst>
          </p:cNvPr>
          <p:cNvPicPr>
            <a:picLocks noChangeAspect="1" noChangeArrowheads="1"/>
          </p:cNvPicPr>
          <p:nvPr/>
        </p:nvPicPr>
        <p:blipFill>
          <a:blip r:embed="rId6" cstate="screen">
            <a:extLst>
              <a:ext uri="{28A0092B-C50C-407E-A947-70E740481C1C}">
                <a14:useLocalDpi xmlns:a14="http://schemas.microsoft.com/office/drawing/2010/main"/>
              </a:ext>
            </a:extLst>
          </a:blip>
          <a:srcRect/>
          <a:stretch>
            <a:fillRect/>
          </a:stretch>
        </p:blipFill>
        <p:spPr bwMode="auto">
          <a:xfrm>
            <a:off x="5189634" y="2603900"/>
            <a:ext cx="811367" cy="811367"/>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Afbeeldingsresultaat voor linkedin icon">
            <a:extLst>
              <a:ext uri="{FF2B5EF4-FFF2-40B4-BE49-F238E27FC236}">
                <a16:creationId xmlns:a16="http://schemas.microsoft.com/office/drawing/2014/main" id="{C429A2DE-F834-4D30-B117-264FF054F679}"/>
              </a:ext>
            </a:extLst>
          </p:cNvPr>
          <p:cNvPicPr>
            <a:picLocks noChangeAspect="1" noChangeArrowheads="1"/>
          </p:cNvPicPr>
          <p:nvPr/>
        </p:nvPicPr>
        <p:blipFill>
          <a:blip r:embed="rId7" cstate="screen">
            <a:extLst>
              <a:ext uri="{28A0092B-C50C-407E-A947-70E740481C1C}">
                <a14:useLocalDpi xmlns:a14="http://schemas.microsoft.com/office/drawing/2010/main"/>
              </a:ext>
            </a:extLst>
          </a:blip>
          <a:srcRect/>
          <a:stretch>
            <a:fillRect/>
          </a:stretch>
        </p:blipFill>
        <p:spPr bwMode="auto">
          <a:xfrm>
            <a:off x="7430229" y="2595801"/>
            <a:ext cx="811368" cy="811368"/>
          </a:xfrm>
          <a:prstGeom prst="rect">
            <a:avLst/>
          </a:prstGeom>
          <a:noFill/>
          <a:extLst>
            <a:ext uri="{909E8E84-426E-40DD-AFC4-6F175D3DCCD1}">
              <a14:hiddenFill xmlns:a14="http://schemas.microsoft.com/office/drawing/2010/main">
                <a:solidFill>
                  <a:srgbClr val="FFFFFF"/>
                </a:solidFill>
              </a14:hiddenFill>
            </a:ext>
          </a:extLst>
        </p:spPr>
      </p:pic>
      <p:sp>
        <p:nvSpPr>
          <p:cNvPr id="16" name="TextBox 15">
            <a:extLst>
              <a:ext uri="{FF2B5EF4-FFF2-40B4-BE49-F238E27FC236}">
                <a16:creationId xmlns:a16="http://schemas.microsoft.com/office/drawing/2014/main" id="{A7F8CD4A-E895-40FA-A88E-D8A95F5E7EAD}"/>
              </a:ext>
            </a:extLst>
          </p:cNvPr>
          <p:cNvSpPr txBox="1"/>
          <p:nvPr/>
        </p:nvSpPr>
        <p:spPr>
          <a:xfrm>
            <a:off x="7156109" y="3508582"/>
            <a:ext cx="1327608"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white"/>
                </a:solidFill>
                <a:effectLst/>
                <a:uLnTx/>
                <a:uFillTx/>
                <a:latin typeface="Open Sans"/>
                <a:ea typeface="+mn-ea"/>
                <a:cs typeface="+mn-cs"/>
              </a:rPr>
              <a:t>TIC Council</a:t>
            </a:r>
          </a:p>
        </p:txBody>
      </p:sp>
      <p:sp>
        <p:nvSpPr>
          <p:cNvPr id="18" name="TextBox 17">
            <a:extLst>
              <a:ext uri="{FF2B5EF4-FFF2-40B4-BE49-F238E27FC236}">
                <a16:creationId xmlns:a16="http://schemas.microsoft.com/office/drawing/2014/main" id="{BA61C060-DBC7-49DD-8F7A-FA18C0B260CB}"/>
              </a:ext>
            </a:extLst>
          </p:cNvPr>
          <p:cNvSpPr txBox="1"/>
          <p:nvPr/>
        </p:nvSpPr>
        <p:spPr>
          <a:xfrm>
            <a:off x="5295519" y="6232990"/>
            <a:ext cx="4429125" cy="107721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FFFFFF"/>
                </a:solidFill>
                <a:effectLst/>
                <a:uLnTx/>
                <a:uFillTx/>
                <a:latin typeface="Gotham Black"/>
                <a:ea typeface="+mn-ea"/>
                <a:cs typeface="+mn-cs"/>
              </a:rPr>
              <a:t>TIC-Council.org</a:t>
            </a:r>
            <a:r>
              <a:rPr kumimoji="0" lang="en-US" sz="2800" b="1" i="0" u="none" strike="noStrike" kern="1200" cap="none" spc="0" normalizeH="0" noProof="0" dirty="0">
                <a:ln>
                  <a:noFill/>
                </a:ln>
                <a:solidFill>
                  <a:srgbClr val="FFFFFF"/>
                </a:solidFill>
                <a:effectLst/>
                <a:uLnTx/>
                <a:uFillTx/>
                <a:latin typeface="Gotham Black"/>
                <a:ea typeface="+mn-ea"/>
                <a:cs typeface="+mn-cs"/>
              </a:rPr>
              <a:t> </a:t>
            </a:r>
            <a:br>
              <a:rPr kumimoji="0" lang="en-US" sz="1800" b="1" i="0" u="none" strike="noStrike" kern="1200" cap="none" spc="0" normalizeH="0" baseline="0" noProof="0" dirty="0">
                <a:ln>
                  <a:noFill/>
                </a:ln>
                <a:solidFill>
                  <a:srgbClr val="FFFFFF"/>
                </a:solidFill>
                <a:effectLst/>
                <a:uLnTx/>
                <a:uFillTx/>
                <a:latin typeface="Open Sans"/>
                <a:ea typeface="+mn-ea"/>
                <a:cs typeface="+mn-cs"/>
              </a:rPr>
            </a:br>
            <a:br>
              <a:rPr kumimoji="0" lang="en-US" sz="1800" b="0" i="0" u="none" strike="noStrike" kern="1200" cap="none" spc="0" normalizeH="0" baseline="0" noProof="0" dirty="0">
                <a:ln>
                  <a:noFill/>
                </a:ln>
                <a:solidFill>
                  <a:srgbClr val="FFFFFF"/>
                </a:solidFill>
                <a:effectLst/>
                <a:uLnTx/>
                <a:uFillTx/>
                <a:latin typeface="Open Sans"/>
                <a:ea typeface="+mn-ea"/>
                <a:cs typeface="+mn-cs"/>
              </a:rPr>
            </a:br>
            <a:endParaRPr kumimoji="0" lang="en-US" sz="1800" b="0" i="0" u="none" strike="noStrike" kern="1200" cap="none" spc="0" normalizeH="0" baseline="0" noProof="0" dirty="0">
              <a:ln>
                <a:noFill/>
              </a:ln>
              <a:solidFill>
                <a:srgbClr val="FFFFFF"/>
              </a:solidFill>
              <a:effectLst/>
              <a:uLnTx/>
              <a:uFillTx/>
              <a:latin typeface="Open Sans"/>
              <a:ea typeface="+mn-ea"/>
              <a:cs typeface="+mn-cs"/>
            </a:endParaRPr>
          </a:p>
        </p:txBody>
      </p:sp>
      <p:pic>
        <p:nvPicPr>
          <p:cNvPr id="19" name="Picture 18">
            <a:extLst>
              <a:ext uri="{FF2B5EF4-FFF2-40B4-BE49-F238E27FC236}">
                <a16:creationId xmlns:a16="http://schemas.microsoft.com/office/drawing/2014/main" id="{CB84C15D-EE3F-41AD-9069-BAA75590540B}"/>
              </a:ext>
            </a:extLst>
          </p:cNvPr>
          <p:cNvPicPr>
            <a:picLocks noChangeAspect="1"/>
          </p:cNvPicPr>
          <p:nvPr/>
        </p:nvPicPr>
        <p:blipFill>
          <a:blip r:embed="rId8">
            <a:extLst>
              <a:ext uri="{BEBA8EAE-BF5A-486C-A8C5-ECC9F3942E4B}">
                <a14:imgProps xmlns:a14="http://schemas.microsoft.com/office/drawing/2010/main">
                  <a14:imgLayer r:embed="rId9">
                    <a14:imgEffect>
                      <a14:backgroundRemoval t="10000" b="90000" l="10000" r="90000">
                        <a14:foregroundMark x1="77273" y1="30435" x2="77273" y2="30435"/>
                        <a14:foregroundMark x1="74242" y1="66667" x2="74242" y2="66667"/>
                        <a14:foregroundMark x1="37879" y1="65217" x2="37879" y2="65217"/>
                      </a14:backgroundRemoval>
                    </a14:imgEffect>
                  </a14:imgLayer>
                </a14:imgProps>
              </a:ext>
            </a:extLst>
          </a:blip>
          <a:stretch>
            <a:fillRect/>
          </a:stretch>
        </p:blipFill>
        <p:spPr>
          <a:xfrm>
            <a:off x="10915259" y="5855462"/>
            <a:ext cx="628650" cy="657225"/>
          </a:xfrm>
          <a:prstGeom prst="rect">
            <a:avLst/>
          </a:prstGeom>
        </p:spPr>
      </p:pic>
    </p:spTree>
    <p:extLst>
      <p:ext uri="{BB962C8B-B14F-4D97-AF65-F5344CB8AC3E}">
        <p14:creationId xmlns:p14="http://schemas.microsoft.com/office/powerpoint/2010/main" val="27618855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accel="40000" decel="40000"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1000" fill="hold"/>
                                        <p:tgtEl>
                                          <p:spTgt spid="9"/>
                                        </p:tgtEl>
                                        <p:attrNameLst>
                                          <p:attrName>ppt_x</p:attrName>
                                        </p:attrNameLst>
                                      </p:cBhvr>
                                      <p:tavLst>
                                        <p:tav tm="0">
                                          <p:val>
                                            <p:strVal val="0-#ppt_w/2"/>
                                          </p:val>
                                        </p:tav>
                                        <p:tav tm="100000">
                                          <p:val>
                                            <p:strVal val="#ppt_x"/>
                                          </p:val>
                                        </p:tav>
                                      </p:tavLst>
                                    </p:anim>
                                    <p:anim calcmode="lin" valueType="num">
                                      <p:cBhvr additive="base">
                                        <p:cTn id="8" dur="1000" fill="hold"/>
                                        <p:tgtEl>
                                          <p:spTgt spid="9"/>
                                        </p:tgtEl>
                                        <p:attrNameLst>
                                          <p:attrName>ppt_y</p:attrName>
                                        </p:attrNameLst>
                                      </p:cBhvr>
                                      <p:tavLst>
                                        <p:tav tm="0">
                                          <p:val>
                                            <p:strVal val="#ppt_y"/>
                                          </p:val>
                                        </p:tav>
                                        <p:tav tm="100000">
                                          <p:val>
                                            <p:strVal val="#ppt_y"/>
                                          </p:val>
                                        </p:tav>
                                      </p:tavLst>
                                    </p:anim>
                                  </p:childTnLst>
                                </p:cTn>
                              </p:par>
                              <p:par>
                                <p:cTn id="9" presetID="2" presetClass="entr" presetSubtype="8" accel="40000" decel="40000" fill="hold" grpId="0" nodeType="with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additive="base">
                                        <p:cTn id="11" dur="1000" fill="hold"/>
                                        <p:tgtEl>
                                          <p:spTgt spid="15"/>
                                        </p:tgtEl>
                                        <p:attrNameLst>
                                          <p:attrName>ppt_x</p:attrName>
                                        </p:attrNameLst>
                                      </p:cBhvr>
                                      <p:tavLst>
                                        <p:tav tm="0">
                                          <p:val>
                                            <p:strVal val="0-#ppt_w/2"/>
                                          </p:val>
                                        </p:tav>
                                        <p:tav tm="100000">
                                          <p:val>
                                            <p:strVal val="#ppt_x"/>
                                          </p:val>
                                        </p:tav>
                                      </p:tavLst>
                                    </p:anim>
                                    <p:anim calcmode="lin" valueType="num">
                                      <p:cBhvr additive="base">
                                        <p:cTn id="12" dur="1000" fill="hold"/>
                                        <p:tgtEl>
                                          <p:spTgt spid="15"/>
                                        </p:tgtEl>
                                        <p:attrNameLst>
                                          <p:attrName>ppt_y</p:attrName>
                                        </p:attrNameLst>
                                      </p:cBhvr>
                                      <p:tavLst>
                                        <p:tav tm="0">
                                          <p:val>
                                            <p:strVal val="#ppt_y"/>
                                          </p:val>
                                        </p:tav>
                                        <p:tav tm="100000">
                                          <p:val>
                                            <p:strVal val="#ppt_y"/>
                                          </p:val>
                                        </p:tav>
                                      </p:tavLst>
                                    </p:anim>
                                  </p:childTnLst>
                                </p:cTn>
                              </p:par>
                              <p:par>
                                <p:cTn id="13" presetID="2" presetClass="entr" presetSubtype="8" accel="40000" decel="40000" fill="hold" grpId="0" nodeType="withEffect">
                                  <p:stCondLst>
                                    <p:cond delay="0"/>
                                  </p:stCondLst>
                                  <p:childTnLst>
                                    <p:set>
                                      <p:cBhvr>
                                        <p:cTn id="14" dur="1" fill="hold">
                                          <p:stCondLst>
                                            <p:cond delay="0"/>
                                          </p:stCondLst>
                                        </p:cTn>
                                        <p:tgtEl>
                                          <p:spTgt spid="18"/>
                                        </p:tgtEl>
                                        <p:attrNameLst>
                                          <p:attrName>style.visibility</p:attrName>
                                        </p:attrNameLst>
                                      </p:cBhvr>
                                      <p:to>
                                        <p:strVal val="visible"/>
                                      </p:to>
                                    </p:set>
                                    <p:anim calcmode="lin" valueType="num">
                                      <p:cBhvr additive="base">
                                        <p:cTn id="15" dur="1000" fill="hold"/>
                                        <p:tgtEl>
                                          <p:spTgt spid="18"/>
                                        </p:tgtEl>
                                        <p:attrNameLst>
                                          <p:attrName>ppt_x</p:attrName>
                                        </p:attrNameLst>
                                      </p:cBhvr>
                                      <p:tavLst>
                                        <p:tav tm="0">
                                          <p:val>
                                            <p:strVal val="0-#ppt_w/2"/>
                                          </p:val>
                                        </p:tav>
                                        <p:tav tm="100000">
                                          <p:val>
                                            <p:strVal val="#ppt_x"/>
                                          </p:val>
                                        </p:tav>
                                      </p:tavLst>
                                    </p:anim>
                                    <p:anim calcmode="lin" valueType="num">
                                      <p:cBhvr additive="base">
                                        <p:cTn id="16" dur="1000" fill="hold"/>
                                        <p:tgtEl>
                                          <p:spTgt spid="1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5" grpId="0"/>
      <p:bldP spid="18"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EC20FFA-8FA5-4555-9336-67BC80B81C02}"/>
              </a:ext>
            </a:extLst>
          </p:cNvPr>
          <p:cNvSpPr/>
          <p:nvPr/>
        </p:nvSpPr>
        <p:spPr>
          <a:xfrm>
            <a:off x="0" y="1907839"/>
            <a:ext cx="2183642" cy="2183642"/>
          </a:xfrm>
          <a:prstGeom prst="rect">
            <a:avLst/>
          </a:prstGeom>
          <a:solidFill>
            <a:srgbClr val="17BFF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17BFF3"/>
              </a:solidFill>
            </a:endParaRPr>
          </a:p>
        </p:txBody>
      </p:sp>
      <p:sp>
        <p:nvSpPr>
          <p:cNvPr id="2" name="Text Placeholder 1">
            <a:extLst>
              <a:ext uri="{FF2B5EF4-FFF2-40B4-BE49-F238E27FC236}">
                <a16:creationId xmlns:a16="http://schemas.microsoft.com/office/drawing/2014/main" id="{8AB8ABAA-D4EE-4914-8C80-5185268B55CD}"/>
              </a:ext>
            </a:extLst>
          </p:cNvPr>
          <p:cNvSpPr>
            <a:spLocks noGrp="1"/>
          </p:cNvSpPr>
          <p:nvPr>
            <p:ph type="body" sz="quarter" idx="11"/>
          </p:nvPr>
        </p:nvSpPr>
        <p:spPr>
          <a:xfrm>
            <a:off x="177112" y="134225"/>
            <a:ext cx="9833370" cy="1701378"/>
          </a:xfrm>
        </p:spPr>
        <p:txBody>
          <a:bodyPr>
            <a:normAutofit/>
          </a:bodyPr>
          <a:lstStyle/>
          <a:p>
            <a:r>
              <a:rPr lang="en-GB" b="1" dirty="0">
                <a:solidFill>
                  <a:srgbClr val="001D2E"/>
                </a:solidFill>
                <a:latin typeface="Gotham Black" panose="02000603040000020004" pitchFamily="2" charset="0"/>
              </a:rPr>
              <a:t>Safety Code</a:t>
            </a:r>
            <a:endParaRPr lang="en-US" b="1" dirty="0">
              <a:solidFill>
                <a:srgbClr val="001D2E"/>
              </a:solidFill>
              <a:latin typeface="Gotham Black" panose="02000603040000020004" pitchFamily="2" charset="0"/>
            </a:endParaRPr>
          </a:p>
        </p:txBody>
      </p:sp>
      <p:sp>
        <p:nvSpPr>
          <p:cNvPr id="39" name="TextBox 25">
            <a:extLst>
              <a:ext uri="{FF2B5EF4-FFF2-40B4-BE49-F238E27FC236}">
                <a16:creationId xmlns:a16="http://schemas.microsoft.com/office/drawing/2014/main" id="{4F96C0A1-EFDB-47D6-AAB4-07D762DA4FC2}"/>
              </a:ext>
            </a:extLst>
          </p:cNvPr>
          <p:cNvSpPr txBox="1"/>
          <p:nvPr/>
        </p:nvSpPr>
        <p:spPr>
          <a:xfrm>
            <a:off x="2318309" y="1631969"/>
            <a:ext cx="7210433" cy="500137"/>
          </a:xfrm>
          <a:prstGeom prst="rect">
            <a:avLst/>
          </a:prstGeom>
          <a:noFill/>
          <a:ln cap="flat">
            <a:noFill/>
          </a:ln>
        </p:spPr>
        <p:txBody>
          <a:bodyPr vert="horz" wrap="square" lIns="91440" tIns="45720" rIns="91440" bIns="45720" anchor="t" anchorCtr="0" compatLnSpc="1">
            <a:spAutoFit/>
          </a:bodyPr>
          <a:lstStyle/>
          <a:p>
            <a:pPr>
              <a:lnSpc>
                <a:spcPct val="150000"/>
              </a:lnSpc>
            </a:pPr>
            <a:r>
              <a:rPr lang="fr-BE" sz="2000" dirty="0">
                <a:solidFill>
                  <a:srgbClr val="001D2E"/>
                </a:solidFill>
                <a:latin typeface="Gotham Book" panose="02000604040000020004" pitchFamily="50" charset="0"/>
                <a:ea typeface="Open Sans" panose="020B0606030504020204" pitchFamily="34" charset="0"/>
                <a:cs typeface="Open Sans" panose="020B0606030504020204" pitchFamily="34" charset="0"/>
              </a:rPr>
              <a:t>Speakers</a:t>
            </a:r>
            <a:endParaRPr lang="en-GB" sz="2000" dirty="0">
              <a:solidFill>
                <a:srgbClr val="001D2E"/>
              </a:solidFill>
              <a:latin typeface="Gotham Book" panose="02000604040000020004" pitchFamily="50" charset="0"/>
              <a:ea typeface="Open Sans" panose="020B0606030504020204" pitchFamily="34" charset="0"/>
              <a:cs typeface="Open Sans" panose="020B0606030504020204" pitchFamily="34" charset="0"/>
            </a:endParaRPr>
          </a:p>
        </p:txBody>
      </p:sp>
      <p:sp>
        <p:nvSpPr>
          <p:cNvPr id="3" name="TextBox 2">
            <a:extLst>
              <a:ext uri="{FF2B5EF4-FFF2-40B4-BE49-F238E27FC236}">
                <a16:creationId xmlns:a16="http://schemas.microsoft.com/office/drawing/2014/main" id="{77CABE26-D19E-416C-A9B0-FC28EE4FD05C}"/>
              </a:ext>
            </a:extLst>
          </p:cNvPr>
          <p:cNvSpPr txBox="1"/>
          <p:nvPr/>
        </p:nvSpPr>
        <p:spPr>
          <a:xfrm>
            <a:off x="2699310" y="4692450"/>
            <a:ext cx="3625290" cy="1754326"/>
          </a:xfrm>
          <a:prstGeom prst="rect">
            <a:avLst/>
          </a:prstGeom>
          <a:noFill/>
        </p:spPr>
        <p:txBody>
          <a:bodyPr wrap="square" rtlCol="0">
            <a:spAutoFit/>
          </a:bodyPr>
          <a:lstStyle/>
          <a:p>
            <a:pPr algn="ctr"/>
            <a:r>
              <a:rPr lang="en-US" dirty="0">
                <a:latin typeface="Gotham Book" panose="02000604040000020004" pitchFamily="50" charset="0"/>
              </a:rPr>
              <a:t>Chris Ranschaert</a:t>
            </a:r>
          </a:p>
          <a:p>
            <a:pPr algn="ctr"/>
            <a:endParaRPr lang="en-US" dirty="0">
              <a:latin typeface="Gotham Book" panose="02000604040000020004" pitchFamily="50" charset="0"/>
            </a:endParaRPr>
          </a:p>
          <a:p>
            <a:pPr algn="ctr"/>
            <a:r>
              <a:rPr lang="en-US" dirty="0">
                <a:latin typeface="Gotham Book" panose="02000604040000020004" pitchFamily="50" charset="0"/>
              </a:rPr>
              <a:t>Global Technical Governance – Quality &amp; Audit</a:t>
            </a:r>
          </a:p>
          <a:p>
            <a:pPr algn="ctr"/>
            <a:endParaRPr lang="en-US" dirty="0">
              <a:latin typeface="Gotham Book" panose="02000604040000020004" pitchFamily="50" charset="0"/>
            </a:endParaRPr>
          </a:p>
          <a:p>
            <a:pPr algn="ctr"/>
            <a:r>
              <a:rPr lang="en-US" dirty="0">
                <a:latin typeface="Gotham Book" panose="02000604040000020004" pitchFamily="50" charset="0"/>
              </a:rPr>
              <a:t>SGS</a:t>
            </a:r>
          </a:p>
        </p:txBody>
      </p:sp>
      <p:sp>
        <p:nvSpPr>
          <p:cNvPr id="14" name="TextBox 13">
            <a:extLst>
              <a:ext uri="{FF2B5EF4-FFF2-40B4-BE49-F238E27FC236}">
                <a16:creationId xmlns:a16="http://schemas.microsoft.com/office/drawing/2014/main" id="{EBC827EE-C113-4002-AC5E-BB52222190B5}"/>
              </a:ext>
            </a:extLst>
          </p:cNvPr>
          <p:cNvSpPr txBox="1"/>
          <p:nvPr/>
        </p:nvSpPr>
        <p:spPr>
          <a:xfrm>
            <a:off x="6890193" y="4690642"/>
            <a:ext cx="2436687" cy="1754326"/>
          </a:xfrm>
          <a:prstGeom prst="rect">
            <a:avLst/>
          </a:prstGeom>
          <a:noFill/>
        </p:spPr>
        <p:txBody>
          <a:bodyPr wrap="square" rtlCol="0">
            <a:spAutoFit/>
          </a:bodyPr>
          <a:lstStyle/>
          <a:p>
            <a:pPr algn="ctr"/>
            <a:r>
              <a:rPr lang="en-US" dirty="0">
                <a:latin typeface="Gotham Book" panose="02000604040000020004" pitchFamily="50" charset="0"/>
              </a:rPr>
              <a:t>Paulo </a:t>
            </a:r>
            <a:r>
              <a:rPr lang="en-US" dirty="0" err="1">
                <a:latin typeface="Gotham Book" panose="02000604040000020004" pitchFamily="50" charset="0"/>
              </a:rPr>
              <a:t>Balagueiras</a:t>
            </a:r>
            <a:endParaRPr lang="en-US" dirty="0">
              <a:latin typeface="Gotham Book" panose="02000604040000020004" pitchFamily="50" charset="0"/>
            </a:endParaRPr>
          </a:p>
          <a:p>
            <a:pPr algn="ctr"/>
            <a:endParaRPr lang="en-US" dirty="0">
              <a:latin typeface="Gotham Book" panose="02000604040000020004" pitchFamily="50" charset="0"/>
            </a:endParaRPr>
          </a:p>
          <a:p>
            <a:pPr algn="ctr"/>
            <a:r>
              <a:rPr lang="en-US" dirty="0">
                <a:latin typeface="Gotham Book" panose="02000604040000020004" pitchFamily="50" charset="0"/>
              </a:rPr>
              <a:t>Group QHSE Vice President</a:t>
            </a:r>
          </a:p>
          <a:p>
            <a:pPr algn="ctr"/>
            <a:endParaRPr lang="en-US" dirty="0">
              <a:latin typeface="Gotham Book" panose="02000604040000020004" pitchFamily="50" charset="0"/>
            </a:endParaRPr>
          </a:p>
          <a:p>
            <a:pPr algn="ctr"/>
            <a:r>
              <a:rPr lang="en-US" dirty="0">
                <a:latin typeface="Gotham Book" panose="02000604040000020004" pitchFamily="50" charset="0"/>
              </a:rPr>
              <a:t>Bureau Veritas</a:t>
            </a:r>
          </a:p>
        </p:txBody>
      </p:sp>
      <p:pic>
        <p:nvPicPr>
          <p:cNvPr id="11" name="Picture Placeholder 11">
            <a:extLst>
              <a:ext uri="{FF2B5EF4-FFF2-40B4-BE49-F238E27FC236}">
                <a16:creationId xmlns:a16="http://schemas.microsoft.com/office/drawing/2014/main" id="{6CE8A76E-8501-5FD9-1259-7697846E6CF5}"/>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10010482" y="134224"/>
            <a:ext cx="2004406" cy="1313568"/>
          </a:xfrm>
          <a:custGeom>
            <a:avLst/>
            <a:gdLst>
              <a:gd name="connsiteX0" fmla="*/ 0 w 3026509"/>
              <a:gd name="connsiteY0" fmla="*/ 0 h 2223456"/>
              <a:gd name="connsiteX1" fmla="*/ 3026509 w 3026509"/>
              <a:gd name="connsiteY1" fmla="*/ 0 h 2223456"/>
              <a:gd name="connsiteX2" fmla="*/ 3026509 w 3026509"/>
              <a:gd name="connsiteY2" fmla="*/ 2223456 h 2223456"/>
              <a:gd name="connsiteX3" fmla="*/ 0 w 3026509"/>
              <a:gd name="connsiteY3" fmla="*/ 2223456 h 2223456"/>
            </a:gdLst>
            <a:ahLst/>
            <a:cxnLst>
              <a:cxn ang="0">
                <a:pos x="connsiteX0" y="connsiteY0"/>
              </a:cxn>
              <a:cxn ang="0">
                <a:pos x="connsiteX1" y="connsiteY1"/>
              </a:cxn>
              <a:cxn ang="0">
                <a:pos x="connsiteX2" y="connsiteY2"/>
              </a:cxn>
              <a:cxn ang="0">
                <a:pos x="connsiteX3" y="connsiteY3"/>
              </a:cxn>
            </a:cxnLst>
            <a:rect l="l" t="t" r="r" b="b"/>
            <a:pathLst>
              <a:path w="3026509" h="2223456">
                <a:moveTo>
                  <a:pt x="0" y="0"/>
                </a:moveTo>
                <a:lnTo>
                  <a:pt x="3026509" y="0"/>
                </a:lnTo>
                <a:lnTo>
                  <a:pt x="3026509" y="2223456"/>
                </a:lnTo>
                <a:lnTo>
                  <a:pt x="0" y="2223456"/>
                </a:lnTo>
                <a:close/>
              </a:path>
            </a:pathLst>
          </a:custGeom>
          <a:solidFill>
            <a:schemeClr val="bg1">
              <a:lumMod val="95000"/>
            </a:schemeClr>
          </a:solidFill>
          <a:ln>
            <a:noFill/>
          </a:ln>
        </p:spPr>
      </p:pic>
      <p:pic>
        <p:nvPicPr>
          <p:cNvPr id="15" name="Picture 14">
            <a:extLst>
              <a:ext uri="{FF2B5EF4-FFF2-40B4-BE49-F238E27FC236}">
                <a16:creationId xmlns:a16="http://schemas.microsoft.com/office/drawing/2014/main" id="{569408C3-B071-B6C4-3F94-321E352A2D6F}"/>
              </a:ext>
            </a:extLst>
          </p:cNvPr>
          <p:cNvPicPr>
            <a:picLocks noChangeAspect="1"/>
          </p:cNvPicPr>
          <p:nvPr/>
        </p:nvPicPr>
        <p:blipFill>
          <a:blip r:embed="rId4">
            <a:extLst>
              <a:ext uri="{BEBA8EAE-BF5A-486C-A8C5-ECC9F3942E4B}">
                <a14:imgProps xmlns:a14="http://schemas.microsoft.com/office/drawing/2010/main">
                  <a14:imgLayer r:embed="rId5">
                    <a14:imgEffect>
                      <a14:backgroundRemoval t="10000" b="90000" l="10000" r="90000">
                        <a14:foregroundMark x1="77273" y1="30435" x2="77273" y2="30435"/>
                        <a14:foregroundMark x1="74242" y1="66667" x2="74242" y2="66667"/>
                        <a14:foregroundMark x1="37879" y1="65217" x2="37879" y2="65217"/>
                      </a14:backgroundRemoval>
                    </a14:imgEffect>
                  </a14:imgLayer>
                </a14:imgProps>
              </a:ext>
            </a:extLst>
          </a:blip>
          <a:stretch>
            <a:fillRect/>
          </a:stretch>
        </p:blipFill>
        <p:spPr>
          <a:xfrm>
            <a:off x="10907674" y="5881694"/>
            <a:ext cx="628650" cy="657225"/>
          </a:xfrm>
          <a:prstGeom prst="rect">
            <a:avLst/>
          </a:prstGeom>
        </p:spPr>
      </p:pic>
      <p:pic>
        <p:nvPicPr>
          <p:cNvPr id="6" name="Picture 5" descr="A person in a suit smiling&#10;&#10;Description automatically generated with low confidence">
            <a:extLst>
              <a:ext uri="{FF2B5EF4-FFF2-40B4-BE49-F238E27FC236}">
                <a16:creationId xmlns:a16="http://schemas.microsoft.com/office/drawing/2014/main" id="{C1A28519-C25F-A720-F09B-7969BFF69DCC}"/>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016410" y="1907839"/>
            <a:ext cx="2184251" cy="2391180"/>
          </a:xfrm>
          <a:prstGeom prst="rect">
            <a:avLst/>
          </a:prstGeom>
        </p:spPr>
      </p:pic>
      <p:pic>
        <p:nvPicPr>
          <p:cNvPr id="8" name="Picture 7" descr="A person wearing glasses&#10;&#10;Description automatically generated with medium confidence">
            <a:extLst>
              <a:ext uri="{FF2B5EF4-FFF2-40B4-BE49-F238E27FC236}">
                <a16:creationId xmlns:a16="http://schemas.microsoft.com/office/drawing/2014/main" id="{E859302B-2E89-3AB5-8CC9-F02108364803}"/>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375307" y="2023649"/>
            <a:ext cx="2184251" cy="2184251"/>
          </a:xfrm>
          <a:prstGeom prst="rect">
            <a:avLst/>
          </a:prstGeom>
        </p:spPr>
      </p:pic>
    </p:spTree>
    <p:extLst>
      <p:ext uri="{BB962C8B-B14F-4D97-AF65-F5344CB8AC3E}">
        <p14:creationId xmlns:p14="http://schemas.microsoft.com/office/powerpoint/2010/main" val="2212030262"/>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accel="40000" decel="40000" fill="hold" grpId="0" nodeType="with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1000" fill="hold"/>
                                        <p:tgtEl>
                                          <p:spTgt spid="2">
                                            <p:txEl>
                                              <p:pRg st="0" end="0"/>
                                            </p:txEl>
                                          </p:spTgt>
                                        </p:tgtEl>
                                        <p:attrNameLst>
                                          <p:attrName>ppt_x</p:attrName>
                                        </p:attrNameLst>
                                      </p:cBhvr>
                                      <p:tavLst>
                                        <p:tav tm="0">
                                          <p:val>
                                            <p:strVal val="0-#ppt_w/2"/>
                                          </p:val>
                                        </p:tav>
                                        <p:tav tm="100000">
                                          <p:val>
                                            <p:strVal val="#ppt_x"/>
                                          </p:val>
                                        </p:tav>
                                      </p:tavLst>
                                    </p:anim>
                                    <p:anim calcmode="lin" valueType="num">
                                      <p:cBhvr additive="base">
                                        <p:cTn id="8" dur="1000" fill="hold"/>
                                        <p:tgtEl>
                                          <p:spTgt spid="2">
                                            <p:txEl>
                                              <p:pRg st="0" end="0"/>
                                            </p:txEl>
                                          </p:spTgt>
                                        </p:tgtEl>
                                        <p:attrNameLst>
                                          <p:attrName>ppt_y</p:attrName>
                                        </p:attrNameLst>
                                      </p:cBhvr>
                                      <p:tavLst>
                                        <p:tav tm="0">
                                          <p:val>
                                            <p:strVal val="#ppt_y"/>
                                          </p:val>
                                        </p:tav>
                                        <p:tav tm="100000">
                                          <p:val>
                                            <p:strVal val="#ppt_y"/>
                                          </p:val>
                                        </p:tav>
                                      </p:tavLst>
                                    </p:anim>
                                  </p:childTnLst>
                                </p:cTn>
                              </p:par>
                              <p:par>
                                <p:cTn id="9" presetID="2" presetClass="entr" presetSubtype="2" accel="40000" decel="40000" fill="hold" grpId="0" nodeType="withEffect">
                                  <p:stCondLst>
                                    <p:cond delay="0"/>
                                  </p:stCondLst>
                                  <p:childTnLst>
                                    <p:set>
                                      <p:cBhvr>
                                        <p:cTn id="10" dur="1" fill="hold">
                                          <p:stCondLst>
                                            <p:cond delay="0"/>
                                          </p:stCondLst>
                                        </p:cTn>
                                        <p:tgtEl>
                                          <p:spTgt spid="39"/>
                                        </p:tgtEl>
                                        <p:attrNameLst>
                                          <p:attrName>style.visibility</p:attrName>
                                        </p:attrNameLst>
                                      </p:cBhvr>
                                      <p:to>
                                        <p:strVal val="visible"/>
                                      </p:to>
                                    </p:set>
                                    <p:anim calcmode="lin" valueType="num">
                                      <p:cBhvr additive="base">
                                        <p:cTn id="11" dur="1000" fill="hold"/>
                                        <p:tgtEl>
                                          <p:spTgt spid="39"/>
                                        </p:tgtEl>
                                        <p:attrNameLst>
                                          <p:attrName>ppt_x</p:attrName>
                                        </p:attrNameLst>
                                      </p:cBhvr>
                                      <p:tavLst>
                                        <p:tav tm="0">
                                          <p:val>
                                            <p:strVal val="1+#ppt_w/2"/>
                                          </p:val>
                                        </p:tav>
                                        <p:tav tm="100000">
                                          <p:val>
                                            <p:strVal val="#ppt_x"/>
                                          </p:val>
                                        </p:tav>
                                      </p:tavLst>
                                    </p:anim>
                                    <p:anim calcmode="lin" valueType="num">
                                      <p:cBhvr additive="base">
                                        <p:cTn id="12" dur="1000" fill="hold"/>
                                        <p:tgtEl>
                                          <p:spTgt spid="3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P spid="39"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Placeholder 5" descr="A picture containing wall, indoor, person, man&#10;&#10;Description automatically generated">
            <a:extLst>
              <a:ext uri="{FF2B5EF4-FFF2-40B4-BE49-F238E27FC236}">
                <a16:creationId xmlns:a16="http://schemas.microsoft.com/office/drawing/2014/main" id="{8AB0C8DF-9532-4BC4-8F23-80B5E46AD2CC}"/>
              </a:ext>
            </a:extLst>
          </p:cNvPr>
          <p:cNvPicPr>
            <a:picLocks noGrp="1" noChangeAspect="1"/>
          </p:cNvPicPr>
          <p:nvPr>
            <p:ph type="pic" sz="quarter" idx="10"/>
          </p:nvPr>
        </p:nvPicPr>
        <p:blipFill>
          <a:blip r:embed="rId2" cstate="screen">
            <a:extLst>
              <a:ext uri="{28A0092B-C50C-407E-A947-70E740481C1C}">
                <a14:useLocalDpi xmlns:a14="http://schemas.microsoft.com/office/drawing/2010/main"/>
              </a:ext>
            </a:extLst>
          </a:blip>
          <a:srcRect/>
          <a:stretch>
            <a:fillRect/>
          </a:stretch>
        </p:blipFill>
        <p:spPr/>
      </p:pic>
      <p:sp>
        <p:nvSpPr>
          <p:cNvPr id="12" name="Rectangle 11">
            <a:extLst>
              <a:ext uri="{FF2B5EF4-FFF2-40B4-BE49-F238E27FC236}">
                <a16:creationId xmlns:a16="http://schemas.microsoft.com/office/drawing/2014/main" id="{38C09D1D-9BB5-4579-B9FB-993C10A8AEF4}"/>
              </a:ext>
            </a:extLst>
          </p:cNvPr>
          <p:cNvSpPr/>
          <p:nvPr/>
        </p:nvSpPr>
        <p:spPr>
          <a:xfrm>
            <a:off x="0" y="-7652"/>
            <a:ext cx="5663164" cy="6858000"/>
          </a:xfrm>
          <a:prstGeom prst="rect">
            <a:avLst/>
          </a:prstGeom>
          <a:solidFill>
            <a:srgbClr val="1E1F2C">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3" name="Text Placeholder 2">
            <a:extLst>
              <a:ext uri="{FF2B5EF4-FFF2-40B4-BE49-F238E27FC236}">
                <a16:creationId xmlns:a16="http://schemas.microsoft.com/office/drawing/2014/main" id="{8135435A-BDF7-4F18-BE04-4D1D1D66F0E6}"/>
              </a:ext>
            </a:extLst>
          </p:cNvPr>
          <p:cNvSpPr txBox="1">
            <a:spLocks/>
          </p:cNvSpPr>
          <p:nvPr/>
        </p:nvSpPr>
        <p:spPr>
          <a:xfrm>
            <a:off x="444617" y="703244"/>
            <a:ext cx="4941199" cy="4490548"/>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4400" b="1" dirty="0">
                <a:solidFill>
                  <a:schemeClr val="bg1"/>
                </a:solidFill>
                <a:latin typeface="Gotham Black" panose="02000603040000020004" pitchFamily="2" charset="0"/>
              </a:rPr>
              <a:t>TIC Council</a:t>
            </a:r>
          </a:p>
          <a:p>
            <a:pPr marL="0" indent="0">
              <a:buNone/>
            </a:pPr>
            <a:endParaRPr lang="en-US" sz="4400" b="1" dirty="0">
              <a:solidFill>
                <a:schemeClr val="bg1"/>
              </a:solidFill>
              <a:latin typeface="Gotham Black" panose="02000603040000020004" pitchFamily="2" charset="0"/>
            </a:endParaRPr>
          </a:p>
          <a:p>
            <a:pPr marL="0" indent="0">
              <a:buNone/>
            </a:pPr>
            <a:r>
              <a:rPr lang="en-US" sz="4400" b="1" dirty="0">
                <a:solidFill>
                  <a:schemeClr val="bg1"/>
                </a:solidFill>
                <a:latin typeface="Gotham Black" panose="02000603040000020004" pitchFamily="2" charset="0"/>
              </a:rPr>
              <a:t>Safety Code</a:t>
            </a:r>
          </a:p>
          <a:p>
            <a:pPr marL="0" indent="0">
              <a:buNone/>
            </a:pPr>
            <a:endParaRPr lang="en-US" sz="4400" b="1" dirty="0">
              <a:solidFill>
                <a:schemeClr val="bg1"/>
              </a:solidFill>
              <a:latin typeface="Gotham Black" panose="02000603040000020004" pitchFamily="2" charset="0"/>
            </a:endParaRPr>
          </a:p>
          <a:p>
            <a:pPr marL="0" indent="0">
              <a:buNone/>
            </a:pPr>
            <a:r>
              <a:rPr lang="en-US" sz="4400" b="1" dirty="0">
                <a:solidFill>
                  <a:schemeClr val="bg1"/>
                </a:solidFill>
                <a:latin typeface="Gotham Black" panose="02000603040000020004" pitchFamily="2" charset="0"/>
              </a:rPr>
              <a:t>Part 1:</a:t>
            </a:r>
          </a:p>
          <a:p>
            <a:pPr marL="0" indent="0">
              <a:buNone/>
            </a:pPr>
            <a:r>
              <a:rPr lang="en-US" sz="4400" b="1" dirty="0">
                <a:solidFill>
                  <a:schemeClr val="bg1"/>
                </a:solidFill>
                <a:latin typeface="Gotham Black" panose="02000603040000020004" pitchFamily="2" charset="0"/>
              </a:rPr>
              <a:t>Field Inspection</a:t>
            </a:r>
            <a:br>
              <a:rPr lang="en-US" sz="4400" b="1" dirty="0">
                <a:solidFill>
                  <a:schemeClr val="bg1"/>
                </a:solidFill>
                <a:latin typeface="Gotham Black" panose="02000603040000020004" pitchFamily="2" charset="0"/>
              </a:rPr>
            </a:br>
            <a:br>
              <a:rPr lang="en-US" sz="4400" b="1" dirty="0">
                <a:solidFill>
                  <a:schemeClr val="bg1"/>
                </a:solidFill>
                <a:latin typeface="Gotham Black" panose="02000603040000020004" pitchFamily="2" charset="0"/>
              </a:rPr>
            </a:br>
            <a:endParaRPr lang="en-US" sz="4400" b="1" dirty="0">
              <a:solidFill>
                <a:schemeClr val="bg1"/>
              </a:solidFill>
              <a:latin typeface="Gotham Black" panose="02000603040000020004" pitchFamily="2" charset="0"/>
            </a:endParaRPr>
          </a:p>
        </p:txBody>
      </p:sp>
      <p:pic>
        <p:nvPicPr>
          <p:cNvPr id="102" name="Picture Placeholder 11">
            <a:extLst>
              <a:ext uri="{FF2B5EF4-FFF2-40B4-BE49-F238E27FC236}">
                <a16:creationId xmlns:a16="http://schemas.microsoft.com/office/drawing/2014/main" id="{6A480BA2-A4D2-4B23-83F4-0F612C4AC75C}"/>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10010482" y="134224"/>
            <a:ext cx="2004406" cy="1313568"/>
          </a:xfrm>
          <a:prstGeom prst="rect">
            <a:avLst/>
          </a:prstGeom>
          <a:solidFill>
            <a:schemeClr val="bg1">
              <a:lumMod val="95000"/>
            </a:schemeClr>
          </a:solidFill>
        </p:spPr>
      </p:pic>
      <p:grpSp>
        <p:nvGrpSpPr>
          <p:cNvPr id="103" name="Group 102">
            <a:extLst>
              <a:ext uri="{FF2B5EF4-FFF2-40B4-BE49-F238E27FC236}">
                <a16:creationId xmlns:a16="http://schemas.microsoft.com/office/drawing/2014/main" id="{C860FA4A-B04B-411F-8208-31486B742B24}"/>
              </a:ext>
            </a:extLst>
          </p:cNvPr>
          <p:cNvGrpSpPr/>
          <p:nvPr/>
        </p:nvGrpSpPr>
        <p:grpSpPr>
          <a:xfrm>
            <a:off x="10430554" y="6338695"/>
            <a:ext cx="693231" cy="176397"/>
            <a:chOff x="7490564" y="2029216"/>
            <a:chExt cx="693231" cy="176397"/>
          </a:xfrm>
        </p:grpSpPr>
        <p:sp>
          <p:nvSpPr>
            <p:cNvPr id="104" name="Oval 103">
              <a:extLst>
                <a:ext uri="{FF2B5EF4-FFF2-40B4-BE49-F238E27FC236}">
                  <a16:creationId xmlns:a16="http://schemas.microsoft.com/office/drawing/2014/main" id="{9258C26D-D688-464F-A50D-9629B77E4F28}"/>
                </a:ext>
              </a:extLst>
            </p:cNvPr>
            <p:cNvSpPr/>
            <p:nvPr/>
          </p:nvSpPr>
          <p:spPr>
            <a:xfrm>
              <a:off x="7490564" y="2029216"/>
              <a:ext cx="176397" cy="176397"/>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Oval 104">
              <a:extLst>
                <a:ext uri="{FF2B5EF4-FFF2-40B4-BE49-F238E27FC236}">
                  <a16:creationId xmlns:a16="http://schemas.microsoft.com/office/drawing/2014/main" id="{01B61DF8-765B-4004-A976-C5BC3C7DE384}"/>
                </a:ext>
              </a:extLst>
            </p:cNvPr>
            <p:cNvSpPr/>
            <p:nvPr/>
          </p:nvSpPr>
          <p:spPr>
            <a:xfrm>
              <a:off x="7748981" y="2029216"/>
              <a:ext cx="176397" cy="176397"/>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Oval 105">
              <a:extLst>
                <a:ext uri="{FF2B5EF4-FFF2-40B4-BE49-F238E27FC236}">
                  <a16:creationId xmlns:a16="http://schemas.microsoft.com/office/drawing/2014/main" id="{D1EC3A70-DC68-4AC0-8533-C9CD087507F0}"/>
                </a:ext>
              </a:extLst>
            </p:cNvPr>
            <p:cNvSpPr/>
            <p:nvPr/>
          </p:nvSpPr>
          <p:spPr>
            <a:xfrm>
              <a:off x="8007398" y="2029216"/>
              <a:ext cx="176397" cy="176397"/>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3" name="Picture 2">
            <a:extLst>
              <a:ext uri="{FF2B5EF4-FFF2-40B4-BE49-F238E27FC236}">
                <a16:creationId xmlns:a16="http://schemas.microsoft.com/office/drawing/2014/main" id="{70A54E9F-2C85-4BF8-82A6-786BF7AC06E4}"/>
              </a:ext>
            </a:extLst>
          </p:cNvPr>
          <p:cNvPicPr>
            <a:picLocks noChangeAspect="1"/>
          </p:cNvPicPr>
          <p:nvPr/>
        </p:nvPicPr>
        <p:blipFill>
          <a:blip r:embed="rId4"/>
          <a:stretch>
            <a:fillRect/>
          </a:stretch>
        </p:blipFill>
        <p:spPr>
          <a:xfrm>
            <a:off x="6156485" y="641950"/>
            <a:ext cx="4039164" cy="5696745"/>
          </a:xfrm>
          <a:prstGeom prst="rect">
            <a:avLst/>
          </a:prstGeom>
        </p:spPr>
      </p:pic>
    </p:spTree>
    <p:extLst>
      <p:ext uri="{BB962C8B-B14F-4D97-AF65-F5344CB8AC3E}">
        <p14:creationId xmlns:p14="http://schemas.microsoft.com/office/powerpoint/2010/main" val="281158951"/>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accel="40000" decel="40000" fill="hold" grpId="0" nodeType="withEffect">
                                  <p:stCondLst>
                                    <p:cond delay="0"/>
                                  </p:stCondLst>
                                  <p:childTnLst>
                                    <p:set>
                                      <p:cBhvr>
                                        <p:cTn id="6" dur="1" fill="hold">
                                          <p:stCondLst>
                                            <p:cond delay="0"/>
                                          </p:stCondLst>
                                        </p:cTn>
                                        <p:tgtEl>
                                          <p:spTgt spid="93">
                                            <p:txEl>
                                              <p:pRg st="0" end="0"/>
                                            </p:txEl>
                                          </p:spTgt>
                                        </p:tgtEl>
                                        <p:attrNameLst>
                                          <p:attrName>style.visibility</p:attrName>
                                        </p:attrNameLst>
                                      </p:cBhvr>
                                      <p:to>
                                        <p:strVal val="visible"/>
                                      </p:to>
                                    </p:set>
                                    <p:anim calcmode="lin" valueType="num">
                                      <p:cBhvr additive="base">
                                        <p:cTn id="7" dur="1000" fill="hold"/>
                                        <p:tgtEl>
                                          <p:spTgt spid="93">
                                            <p:txEl>
                                              <p:pRg st="0" end="0"/>
                                            </p:txEl>
                                          </p:spTgt>
                                        </p:tgtEl>
                                        <p:attrNameLst>
                                          <p:attrName>ppt_x</p:attrName>
                                        </p:attrNameLst>
                                      </p:cBhvr>
                                      <p:tavLst>
                                        <p:tav tm="0">
                                          <p:val>
                                            <p:strVal val="0-#ppt_w/2"/>
                                          </p:val>
                                        </p:tav>
                                        <p:tav tm="100000">
                                          <p:val>
                                            <p:strVal val="#ppt_x"/>
                                          </p:val>
                                        </p:tav>
                                      </p:tavLst>
                                    </p:anim>
                                    <p:anim calcmode="lin" valueType="num">
                                      <p:cBhvr additive="base">
                                        <p:cTn id="8" dur="1000" fill="hold"/>
                                        <p:tgtEl>
                                          <p:spTgt spid="93">
                                            <p:txEl>
                                              <p:pRg st="0" end="0"/>
                                            </p:txEl>
                                          </p:spTgt>
                                        </p:tgtEl>
                                        <p:attrNameLst>
                                          <p:attrName>ppt_y</p:attrName>
                                        </p:attrNameLst>
                                      </p:cBhvr>
                                      <p:tavLst>
                                        <p:tav tm="0">
                                          <p:val>
                                            <p:strVal val="#ppt_y"/>
                                          </p:val>
                                        </p:tav>
                                        <p:tav tm="100000">
                                          <p:val>
                                            <p:strVal val="#ppt_y"/>
                                          </p:val>
                                        </p:tav>
                                      </p:tavLst>
                                    </p:anim>
                                  </p:childTnLst>
                                </p:cTn>
                              </p:par>
                              <p:par>
                                <p:cTn id="9" presetID="2" presetClass="entr" presetSubtype="8" accel="40000" decel="40000" fill="hold" grpId="0" nodeType="withEffect">
                                  <p:stCondLst>
                                    <p:cond delay="0"/>
                                  </p:stCondLst>
                                  <p:childTnLst>
                                    <p:set>
                                      <p:cBhvr>
                                        <p:cTn id="10" dur="1" fill="hold">
                                          <p:stCondLst>
                                            <p:cond delay="0"/>
                                          </p:stCondLst>
                                        </p:cTn>
                                        <p:tgtEl>
                                          <p:spTgt spid="93">
                                            <p:txEl>
                                              <p:pRg st="2" end="2"/>
                                            </p:txEl>
                                          </p:spTgt>
                                        </p:tgtEl>
                                        <p:attrNameLst>
                                          <p:attrName>style.visibility</p:attrName>
                                        </p:attrNameLst>
                                      </p:cBhvr>
                                      <p:to>
                                        <p:strVal val="visible"/>
                                      </p:to>
                                    </p:set>
                                    <p:anim calcmode="lin" valueType="num">
                                      <p:cBhvr additive="base">
                                        <p:cTn id="11" dur="1000" fill="hold"/>
                                        <p:tgtEl>
                                          <p:spTgt spid="93">
                                            <p:txEl>
                                              <p:pRg st="2" end="2"/>
                                            </p:txEl>
                                          </p:spTgt>
                                        </p:tgtEl>
                                        <p:attrNameLst>
                                          <p:attrName>ppt_x</p:attrName>
                                        </p:attrNameLst>
                                      </p:cBhvr>
                                      <p:tavLst>
                                        <p:tav tm="0">
                                          <p:val>
                                            <p:strVal val="0-#ppt_w/2"/>
                                          </p:val>
                                        </p:tav>
                                        <p:tav tm="100000">
                                          <p:val>
                                            <p:strVal val="#ppt_x"/>
                                          </p:val>
                                        </p:tav>
                                      </p:tavLst>
                                    </p:anim>
                                    <p:anim calcmode="lin" valueType="num">
                                      <p:cBhvr additive="base">
                                        <p:cTn id="12" dur="1000" fill="hold"/>
                                        <p:tgtEl>
                                          <p:spTgt spid="93">
                                            <p:txEl>
                                              <p:pRg st="2" end="2"/>
                                            </p:txEl>
                                          </p:spTgt>
                                        </p:tgtEl>
                                        <p:attrNameLst>
                                          <p:attrName>ppt_y</p:attrName>
                                        </p:attrNameLst>
                                      </p:cBhvr>
                                      <p:tavLst>
                                        <p:tav tm="0">
                                          <p:val>
                                            <p:strVal val="#ppt_y"/>
                                          </p:val>
                                        </p:tav>
                                        <p:tav tm="100000">
                                          <p:val>
                                            <p:strVal val="#ppt_y"/>
                                          </p:val>
                                        </p:tav>
                                      </p:tavLst>
                                    </p:anim>
                                  </p:childTnLst>
                                </p:cTn>
                              </p:par>
                              <p:par>
                                <p:cTn id="13" presetID="2" presetClass="entr" presetSubtype="8" accel="40000" decel="40000" fill="hold" grpId="0" nodeType="withEffect">
                                  <p:stCondLst>
                                    <p:cond delay="0"/>
                                  </p:stCondLst>
                                  <p:childTnLst>
                                    <p:set>
                                      <p:cBhvr>
                                        <p:cTn id="14" dur="1" fill="hold">
                                          <p:stCondLst>
                                            <p:cond delay="0"/>
                                          </p:stCondLst>
                                        </p:cTn>
                                        <p:tgtEl>
                                          <p:spTgt spid="93">
                                            <p:txEl>
                                              <p:pRg st="4" end="4"/>
                                            </p:txEl>
                                          </p:spTgt>
                                        </p:tgtEl>
                                        <p:attrNameLst>
                                          <p:attrName>style.visibility</p:attrName>
                                        </p:attrNameLst>
                                      </p:cBhvr>
                                      <p:to>
                                        <p:strVal val="visible"/>
                                      </p:to>
                                    </p:set>
                                    <p:anim calcmode="lin" valueType="num">
                                      <p:cBhvr additive="base">
                                        <p:cTn id="15" dur="1000" fill="hold"/>
                                        <p:tgtEl>
                                          <p:spTgt spid="93">
                                            <p:txEl>
                                              <p:pRg st="4" end="4"/>
                                            </p:txEl>
                                          </p:spTgt>
                                        </p:tgtEl>
                                        <p:attrNameLst>
                                          <p:attrName>ppt_x</p:attrName>
                                        </p:attrNameLst>
                                      </p:cBhvr>
                                      <p:tavLst>
                                        <p:tav tm="0">
                                          <p:val>
                                            <p:strVal val="0-#ppt_w/2"/>
                                          </p:val>
                                        </p:tav>
                                        <p:tav tm="100000">
                                          <p:val>
                                            <p:strVal val="#ppt_x"/>
                                          </p:val>
                                        </p:tav>
                                      </p:tavLst>
                                    </p:anim>
                                    <p:anim calcmode="lin" valueType="num">
                                      <p:cBhvr additive="base">
                                        <p:cTn id="16" dur="1000" fill="hold"/>
                                        <p:tgtEl>
                                          <p:spTgt spid="93">
                                            <p:txEl>
                                              <p:pRg st="4" end="4"/>
                                            </p:txEl>
                                          </p:spTgt>
                                        </p:tgtEl>
                                        <p:attrNameLst>
                                          <p:attrName>ppt_y</p:attrName>
                                        </p:attrNameLst>
                                      </p:cBhvr>
                                      <p:tavLst>
                                        <p:tav tm="0">
                                          <p:val>
                                            <p:strVal val="#ppt_y"/>
                                          </p:val>
                                        </p:tav>
                                        <p:tav tm="100000">
                                          <p:val>
                                            <p:strVal val="#ppt_y"/>
                                          </p:val>
                                        </p:tav>
                                      </p:tavLst>
                                    </p:anim>
                                  </p:childTnLst>
                                </p:cTn>
                              </p:par>
                              <p:par>
                                <p:cTn id="17" presetID="2" presetClass="entr" presetSubtype="8" accel="40000" decel="40000" fill="hold" grpId="0" nodeType="withEffect">
                                  <p:stCondLst>
                                    <p:cond delay="0"/>
                                  </p:stCondLst>
                                  <p:childTnLst>
                                    <p:set>
                                      <p:cBhvr>
                                        <p:cTn id="18" dur="1" fill="hold">
                                          <p:stCondLst>
                                            <p:cond delay="0"/>
                                          </p:stCondLst>
                                        </p:cTn>
                                        <p:tgtEl>
                                          <p:spTgt spid="93">
                                            <p:txEl>
                                              <p:pRg st="5" end="5"/>
                                            </p:txEl>
                                          </p:spTgt>
                                        </p:tgtEl>
                                        <p:attrNameLst>
                                          <p:attrName>style.visibility</p:attrName>
                                        </p:attrNameLst>
                                      </p:cBhvr>
                                      <p:to>
                                        <p:strVal val="visible"/>
                                      </p:to>
                                    </p:set>
                                    <p:anim calcmode="lin" valueType="num">
                                      <p:cBhvr additive="base">
                                        <p:cTn id="19" dur="1000" fill="hold"/>
                                        <p:tgtEl>
                                          <p:spTgt spid="93">
                                            <p:txEl>
                                              <p:pRg st="5" end="5"/>
                                            </p:txEl>
                                          </p:spTgt>
                                        </p:tgtEl>
                                        <p:attrNameLst>
                                          <p:attrName>ppt_x</p:attrName>
                                        </p:attrNameLst>
                                      </p:cBhvr>
                                      <p:tavLst>
                                        <p:tav tm="0">
                                          <p:val>
                                            <p:strVal val="0-#ppt_w/2"/>
                                          </p:val>
                                        </p:tav>
                                        <p:tav tm="100000">
                                          <p:val>
                                            <p:strVal val="#ppt_x"/>
                                          </p:val>
                                        </p:tav>
                                      </p:tavLst>
                                    </p:anim>
                                    <p:anim calcmode="lin" valueType="num">
                                      <p:cBhvr additive="base">
                                        <p:cTn id="20" dur="1000" fill="hold"/>
                                        <p:tgtEl>
                                          <p:spTgt spid="93">
                                            <p:txEl>
                                              <p:pRg st="5" end="5"/>
                                            </p:txEl>
                                          </p:spTgt>
                                        </p:tgtEl>
                                        <p:attrNameLst>
                                          <p:attrName>ppt_y</p:attrName>
                                        </p:attrNameLst>
                                      </p:cBhvr>
                                      <p:tavLst>
                                        <p:tav tm="0">
                                          <p:val>
                                            <p:strVal val="#ppt_y"/>
                                          </p:val>
                                        </p:tav>
                                        <p:tav tm="100000">
                                          <p:val>
                                            <p:strVal val="#ppt_y"/>
                                          </p:val>
                                        </p:tav>
                                      </p:tavLst>
                                    </p:anim>
                                  </p:childTnLst>
                                </p:cTn>
                              </p:par>
                              <p:par>
                                <p:cTn id="21" presetID="2" presetClass="entr" presetSubtype="8" accel="40000" decel="40000" fill="hold" nodeType="withEffect">
                                  <p:stCondLst>
                                    <p:cond delay="0"/>
                                  </p:stCondLst>
                                  <p:childTnLst>
                                    <p:set>
                                      <p:cBhvr>
                                        <p:cTn id="22" dur="1" fill="hold">
                                          <p:stCondLst>
                                            <p:cond delay="0"/>
                                          </p:stCondLst>
                                        </p:cTn>
                                        <p:tgtEl>
                                          <p:spTgt spid="103"/>
                                        </p:tgtEl>
                                        <p:attrNameLst>
                                          <p:attrName>style.visibility</p:attrName>
                                        </p:attrNameLst>
                                      </p:cBhvr>
                                      <p:to>
                                        <p:strVal val="visible"/>
                                      </p:to>
                                    </p:set>
                                    <p:anim calcmode="lin" valueType="num">
                                      <p:cBhvr additive="base">
                                        <p:cTn id="23" dur="1000" fill="hold"/>
                                        <p:tgtEl>
                                          <p:spTgt spid="103"/>
                                        </p:tgtEl>
                                        <p:attrNameLst>
                                          <p:attrName>ppt_x</p:attrName>
                                        </p:attrNameLst>
                                      </p:cBhvr>
                                      <p:tavLst>
                                        <p:tav tm="0">
                                          <p:val>
                                            <p:strVal val="0-#ppt_w/2"/>
                                          </p:val>
                                        </p:tav>
                                        <p:tav tm="100000">
                                          <p:val>
                                            <p:strVal val="#ppt_x"/>
                                          </p:val>
                                        </p:tav>
                                      </p:tavLst>
                                    </p:anim>
                                    <p:anim calcmode="lin" valueType="num">
                                      <p:cBhvr additive="base">
                                        <p:cTn id="24" dur="1000" fill="hold"/>
                                        <p:tgtEl>
                                          <p:spTgt spid="10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AB8ABAA-D4EE-4914-8C80-5185268B55CD}"/>
              </a:ext>
            </a:extLst>
          </p:cNvPr>
          <p:cNvSpPr>
            <a:spLocks noGrp="1"/>
          </p:cNvSpPr>
          <p:nvPr>
            <p:ph type="body" sz="quarter" idx="11"/>
          </p:nvPr>
        </p:nvSpPr>
        <p:spPr>
          <a:xfrm>
            <a:off x="457200" y="616795"/>
            <a:ext cx="6891556" cy="830997"/>
          </a:xfrm>
        </p:spPr>
        <p:txBody>
          <a:bodyPr>
            <a:normAutofit/>
          </a:bodyPr>
          <a:lstStyle/>
          <a:p>
            <a:r>
              <a:rPr lang="en-US" b="1" dirty="0">
                <a:latin typeface="Gotham Black" panose="02000603040000020004" pitchFamily="2" charset="0"/>
              </a:rPr>
              <a:t>Safety Code</a:t>
            </a:r>
          </a:p>
        </p:txBody>
      </p:sp>
      <p:pic>
        <p:nvPicPr>
          <p:cNvPr id="12" name="Picture Placeholder 11">
            <a:extLst>
              <a:ext uri="{FF2B5EF4-FFF2-40B4-BE49-F238E27FC236}">
                <a16:creationId xmlns:a16="http://schemas.microsoft.com/office/drawing/2014/main" id="{B99A402D-E7C5-4ED1-9FB9-C1740CAE9CF2}"/>
              </a:ext>
            </a:extLst>
          </p:cNvPr>
          <p:cNvPicPr>
            <a:picLocks noGrp="1" noChangeAspect="1"/>
          </p:cNvPicPr>
          <p:nvPr>
            <p:ph type="pic" sz="quarter" idx="10"/>
          </p:nvPr>
        </p:nvPicPr>
        <p:blipFill rotWithShape="1">
          <a:blip r:embed="rId2" cstate="screen">
            <a:extLst>
              <a:ext uri="{28A0092B-C50C-407E-A947-70E740481C1C}">
                <a14:useLocalDpi xmlns:a14="http://schemas.microsoft.com/office/drawing/2010/main"/>
              </a:ext>
            </a:extLst>
          </a:blip>
          <a:srcRect/>
          <a:stretch/>
        </p:blipFill>
        <p:spPr>
          <a:xfrm>
            <a:off x="10010482" y="134224"/>
            <a:ext cx="2004406" cy="1313568"/>
          </a:xfrm>
        </p:spPr>
      </p:pic>
      <p:sp>
        <p:nvSpPr>
          <p:cNvPr id="13" name="Rectangle 12">
            <a:extLst>
              <a:ext uri="{FF2B5EF4-FFF2-40B4-BE49-F238E27FC236}">
                <a16:creationId xmlns:a16="http://schemas.microsoft.com/office/drawing/2014/main" id="{FEC20FFA-8FA5-4555-9336-67BC80B81C02}"/>
              </a:ext>
            </a:extLst>
          </p:cNvPr>
          <p:cNvSpPr/>
          <p:nvPr/>
        </p:nvSpPr>
        <p:spPr>
          <a:xfrm>
            <a:off x="0" y="1964810"/>
            <a:ext cx="2183642" cy="2183642"/>
          </a:xfrm>
          <a:prstGeom prst="rect">
            <a:avLst/>
          </a:prstGeom>
          <a:solidFill>
            <a:srgbClr val="17BFF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GB" sz="2000" b="1" dirty="0">
                <a:solidFill>
                  <a:srgbClr val="1E1F2C"/>
                </a:solidFill>
              </a:rPr>
              <a:t>History</a:t>
            </a:r>
            <a:endParaRPr lang="en-US" sz="2000" b="1" dirty="0">
              <a:solidFill>
                <a:srgbClr val="1E1F2C"/>
              </a:solidFill>
            </a:endParaRPr>
          </a:p>
        </p:txBody>
      </p:sp>
      <p:pic>
        <p:nvPicPr>
          <p:cNvPr id="14" name="Picture 13">
            <a:extLst>
              <a:ext uri="{FF2B5EF4-FFF2-40B4-BE49-F238E27FC236}">
                <a16:creationId xmlns:a16="http://schemas.microsoft.com/office/drawing/2014/main" id="{66631064-309D-4910-B194-270F826558D7}"/>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10000" b="90000" l="10000" r="90000">
                        <a14:foregroundMark x1="77273" y1="30435" x2="77273" y2="30435"/>
                        <a14:foregroundMark x1="74242" y1="66667" x2="74242" y2="66667"/>
                        <a14:foregroundMark x1="37879" y1="65217" x2="37879" y2="65217"/>
                      </a14:backgroundRemoval>
                    </a14:imgEffect>
                  </a14:imgLayer>
                </a14:imgProps>
              </a:ext>
            </a:extLst>
          </a:blip>
          <a:stretch>
            <a:fillRect/>
          </a:stretch>
        </p:blipFill>
        <p:spPr>
          <a:xfrm>
            <a:off x="11145982" y="5791513"/>
            <a:ext cx="628650" cy="657225"/>
          </a:xfrm>
          <a:prstGeom prst="rect">
            <a:avLst/>
          </a:prstGeom>
        </p:spPr>
      </p:pic>
      <p:sp>
        <p:nvSpPr>
          <p:cNvPr id="9" name="Rectangle 8">
            <a:extLst>
              <a:ext uri="{FF2B5EF4-FFF2-40B4-BE49-F238E27FC236}">
                <a16:creationId xmlns:a16="http://schemas.microsoft.com/office/drawing/2014/main" id="{A01C8799-1847-4917-A854-A149DF55B8BB}"/>
              </a:ext>
            </a:extLst>
          </p:cNvPr>
          <p:cNvSpPr/>
          <p:nvPr/>
        </p:nvSpPr>
        <p:spPr>
          <a:xfrm>
            <a:off x="2374614" y="1780604"/>
            <a:ext cx="9193109" cy="1429622"/>
          </a:xfrm>
          <a:prstGeom prst="rect">
            <a:avLst/>
          </a:prstGeom>
        </p:spPr>
        <p:txBody>
          <a:bodyPr wrap="square">
            <a:spAutoFit/>
          </a:bodyPr>
          <a:lstStyle/>
          <a:p>
            <a:pPr>
              <a:lnSpc>
                <a:spcPct val="150000"/>
              </a:lnSpc>
            </a:pPr>
            <a:r>
              <a:rPr lang="en-US" sz="2000" dirty="0">
                <a:solidFill>
                  <a:srgbClr val="1E1F2C"/>
                </a:solidFill>
                <a:latin typeface="Gotham Book" panose="02000604040000020004" pitchFamily="50" charset="0"/>
                <a:ea typeface="Open Sans" panose="020B0606030504020204" pitchFamily="34" charset="0"/>
                <a:cs typeface="Open Sans" panose="020B0606030504020204" pitchFamily="34" charset="0"/>
              </a:rPr>
              <a:t>There are many Safety guidelines contained within the inspection standards or the factories, silo’s, warehouses, port area’s… we operate in, all essentially have the same goal:   </a:t>
            </a:r>
            <a:r>
              <a:rPr lang="en-US" sz="2000" b="1" dirty="0">
                <a:solidFill>
                  <a:srgbClr val="1E1F2C"/>
                </a:solidFill>
                <a:latin typeface="Gotham Book" panose="02000604040000020004" pitchFamily="50" charset="0"/>
                <a:ea typeface="Open Sans" panose="020B0606030504020204" pitchFamily="34" charset="0"/>
                <a:cs typeface="Open Sans" panose="020B0606030504020204" pitchFamily="34" charset="0"/>
              </a:rPr>
              <a:t>Everyone goes home safely every day’.</a:t>
            </a:r>
          </a:p>
        </p:txBody>
      </p:sp>
      <p:pic>
        <p:nvPicPr>
          <p:cNvPr id="3" name="Picture 2">
            <a:extLst>
              <a:ext uri="{FF2B5EF4-FFF2-40B4-BE49-F238E27FC236}">
                <a16:creationId xmlns:a16="http://schemas.microsoft.com/office/drawing/2014/main" id="{8C6987B4-B7FC-4005-ACF3-25C4425811BA}"/>
              </a:ext>
            </a:extLst>
          </p:cNvPr>
          <p:cNvPicPr>
            <a:picLocks noChangeAspect="1"/>
          </p:cNvPicPr>
          <p:nvPr/>
        </p:nvPicPr>
        <p:blipFill>
          <a:blip r:embed="rId5"/>
          <a:stretch>
            <a:fillRect/>
          </a:stretch>
        </p:blipFill>
        <p:spPr>
          <a:xfrm>
            <a:off x="963658" y="3687247"/>
            <a:ext cx="869925" cy="1226818"/>
          </a:xfrm>
          <a:prstGeom prst="rect">
            <a:avLst/>
          </a:prstGeom>
          <a:ln>
            <a:noFill/>
          </a:ln>
          <a:effectLst>
            <a:outerShdw blurRad="292100" dist="139700" dir="2700000" algn="tl" rotWithShape="0">
              <a:srgbClr val="333333">
                <a:alpha val="65000"/>
              </a:srgbClr>
            </a:outerShdw>
          </a:effectLst>
        </p:spPr>
      </p:pic>
      <p:sp>
        <p:nvSpPr>
          <p:cNvPr id="16" name="Rectangle 15">
            <a:extLst>
              <a:ext uri="{FF2B5EF4-FFF2-40B4-BE49-F238E27FC236}">
                <a16:creationId xmlns:a16="http://schemas.microsoft.com/office/drawing/2014/main" id="{9990CE28-CF4A-4651-AC11-66FEDC5320F3}"/>
              </a:ext>
            </a:extLst>
          </p:cNvPr>
          <p:cNvSpPr/>
          <p:nvPr/>
        </p:nvSpPr>
        <p:spPr>
          <a:xfrm>
            <a:off x="2374615" y="4162859"/>
            <a:ext cx="9193108" cy="1429622"/>
          </a:xfrm>
          <a:prstGeom prst="rect">
            <a:avLst/>
          </a:prstGeom>
        </p:spPr>
        <p:txBody>
          <a:bodyPr wrap="square">
            <a:spAutoFit/>
          </a:bodyPr>
          <a:lstStyle/>
          <a:p>
            <a:pPr>
              <a:lnSpc>
                <a:spcPct val="150000"/>
              </a:lnSpc>
            </a:pPr>
            <a:r>
              <a:rPr lang="en-US" sz="2000" dirty="0">
                <a:solidFill>
                  <a:srgbClr val="1E1F2C"/>
                </a:solidFill>
                <a:latin typeface="Gotham Book" panose="02000604040000020004" pitchFamily="50" charset="0"/>
                <a:ea typeface="Open Sans" panose="020B0606030504020204" pitchFamily="34" charset="0"/>
                <a:cs typeface="Open Sans" panose="020B0606030504020204" pitchFamily="34" charset="0"/>
              </a:rPr>
              <a:t>In July 2019, a safety code was published by the </a:t>
            </a:r>
            <a:r>
              <a:rPr lang="en-US" sz="2000" dirty="0" err="1">
                <a:solidFill>
                  <a:srgbClr val="1E1F2C"/>
                </a:solidFill>
                <a:latin typeface="Gotham Book" panose="02000604040000020004" pitchFamily="50" charset="0"/>
                <a:ea typeface="Open Sans" panose="020B0606030504020204" pitchFamily="34" charset="0"/>
                <a:cs typeface="Open Sans" panose="020B0606030504020204" pitchFamily="34" charset="0"/>
              </a:rPr>
              <a:t>Petcom</a:t>
            </a:r>
            <a:r>
              <a:rPr lang="en-US" sz="2000" dirty="0">
                <a:solidFill>
                  <a:srgbClr val="1E1F2C"/>
                </a:solidFill>
                <a:latin typeface="Gotham Book" panose="02000604040000020004" pitchFamily="50" charset="0"/>
                <a:ea typeface="Open Sans" panose="020B0606030504020204" pitchFamily="34" charset="0"/>
                <a:cs typeface="Open Sans" panose="020B0606030504020204" pitchFamily="34" charset="0"/>
              </a:rPr>
              <a:t>, including minimum requirements on some specific topics. The Metals and Minerals Committee decided to develop one for their own purposes! </a:t>
            </a:r>
          </a:p>
        </p:txBody>
      </p:sp>
    </p:spTree>
    <p:extLst>
      <p:ext uri="{BB962C8B-B14F-4D97-AF65-F5344CB8AC3E}">
        <p14:creationId xmlns:p14="http://schemas.microsoft.com/office/powerpoint/2010/main" val="946198714"/>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accel="40000" decel="40000" fill="hold" grpId="0" nodeType="with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1000" fill="hold"/>
                                        <p:tgtEl>
                                          <p:spTgt spid="2">
                                            <p:txEl>
                                              <p:pRg st="0" end="0"/>
                                            </p:txEl>
                                          </p:spTgt>
                                        </p:tgtEl>
                                        <p:attrNameLst>
                                          <p:attrName>ppt_x</p:attrName>
                                        </p:attrNameLst>
                                      </p:cBhvr>
                                      <p:tavLst>
                                        <p:tav tm="0">
                                          <p:val>
                                            <p:strVal val="0-#ppt_w/2"/>
                                          </p:val>
                                        </p:tav>
                                        <p:tav tm="100000">
                                          <p:val>
                                            <p:strVal val="#ppt_x"/>
                                          </p:val>
                                        </p:tav>
                                      </p:tavLst>
                                    </p:anim>
                                    <p:anim calcmode="lin" valueType="num">
                                      <p:cBhvr additive="base">
                                        <p:cTn id="8" dur="1000" fill="hold"/>
                                        <p:tgtEl>
                                          <p:spTgt spid="2">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AB8ABAA-D4EE-4914-8C80-5185268B55CD}"/>
              </a:ext>
            </a:extLst>
          </p:cNvPr>
          <p:cNvSpPr>
            <a:spLocks noGrp="1"/>
          </p:cNvSpPr>
          <p:nvPr>
            <p:ph type="body" sz="quarter" idx="11"/>
          </p:nvPr>
        </p:nvSpPr>
        <p:spPr>
          <a:xfrm>
            <a:off x="457200" y="616795"/>
            <a:ext cx="6891556" cy="830997"/>
          </a:xfrm>
        </p:spPr>
        <p:txBody>
          <a:bodyPr>
            <a:normAutofit/>
          </a:bodyPr>
          <a:lstStyle/>
          <a:p>
            <a:r>
              <a:rPr lang="en-US" b="1" dirty="0">
                <a:latin typeface="Gotham Black" panose="02000603040000020004" pitchFamily="2" charset="0"/>
              </a:rPr>
              <a:t>Safety Code</a:t>
            </a:r>
          </a:p>
        </p:txBody>
      </p:sp>
      <p:pic>
        <p:nvPicPr>
          <p:cNvPr id="12" name="Picture Placeholder 11">
            <a:extLst>
              <a:ext uri="{FF2B5EF4-FFF2-40B4-BE49-F238E27FC236}">
                <a16:creationId xmlns:a16="http://schemas.microsoft.com/office/drawing/2014/main" id="{B99A402D-E7C5-4ED1-9FB9-C1740CAE9CF2}"/>
              </a:ext>
            </a:extLst>
          </p:cNvPr>
          <p:cNvPicPr>
            <a:picLocks noGrp="1" noChangeAspect="1"/>
          </p:cNvPicPr>
          <p:nvPr>
            <p:ph type="pic" sz="quarter" idx="10"/>
          </p:nvPr>
        </p:nvPicPr>
        <p:blipFill rotWithShape="1">
          <a:blip r:embed="rId2" cstate="screen">
            <a:extLst>
              <a:ext uri="{28A0092B-C50C-407E-A947-70E740481C1C}">
                <a14:useLocalDpi xmlns:a14="http://schemas.microsoft.com/office/drawing/2010/main"/>
              </a:ext>
            </a:extLst>
          </a:blip>
          <a:srcRect/>
          <a:stretch/>
        </p:blipFill>
        <p:spPr>
          <a:xfrm>
            <a:off x="10010482" y="134224"/>
            <a:ext cx="2004406" cy="1313568"/>
          </a:xfrm>
        </p:spPr>
      </p:pic>
      <p:sp>
        <p:nvSpPr>
          <p:cNvPr id="13" name="Rectangle 12">
            <a:extLst>
              <a:ext uri="{FF2B5EF4-FFF2-40B4-BE49-F238E27FC236}">
                <a16:creationId xmlns:a16="http://schemas.microsoft.com/office/drawing/2014/main" id="{FEC20FFA-8FA5-4555-9336-67BC80B81C02}"/>
              </a:ext>
            </a:extLst>
          </p:cNvPr>
          <p:cNvSpPr/>
          <p:nvPr/>
        </p:nvSpPr>
        <p:spPr>
          <a:xfrm>
            <a:off x="0" y="1964810"/>
            <a:ext cx="2183642" cy="2183642"/>
          </a:xfrm>
          <a:prstGeom prst="rect">
            <a:avLst/>
          </a:prstGeom>
          <a:solidFill>
            <a:srgbClr val="17BFF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GB" sz="2000" b="1" dirty="0">
                <a:solidFill>
                  <a:srgbClr val="1E1F2C"/>
                </a:solidFill>
              </a:rPr>
              <a:t>History</a:t>
            </a:r>
            <a:endParaRPr lang="en-US" sz="2000" b="1" dirty="0">
              <a:solidFill>
                <a:srgbClr val="1E1F2C"/>
              </a:solidFill>
            </a:endParaRPr>
          </a:p>
        </p:txBody>
      </p:sp>
      <p:pic>
        <p:nvPicPr>
          <p:cNvPr id="14" name="Picture 13">
            <a:extLst>
              <a:ext uri="{FF2B5EF4-FFF2-40B4-BE49-F238E27FC236}">
                <a16:creationId xmlns:a16="http://schemas.microsoft.com/office/drawing/2014/main" id="{66631064-309D-4910-B194-270F826558D7}"/>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10000" b="90000" l="10000" r="90000">
                        <a14:foregroundMark x1="77273" y1="30435" x2="77273" y2="30435"/>
                        <a14:foregroundMark x1="74242" y1="66667" x2="74242" y2="66667"/>
                        <a14:foregroundMark x1="37879" y1="65217" x2="37879" y2="65217"/>
                      </a14:backgroundRemoval>
                    </a14:imgEffect>
                  </a14:imgLayer>
                </a14:imgProps>
              </a:ext>
            </a:extLst>
          </a:blip>
          <a:stretch>
            <a:fillRect/>
          </a:stretch>
        </p:blipFill>
        <p:spPr>
          <a:xfrm>
            <a:off x="11145982" y="5791513"/>
            <a:ext cx="628650" cy="657225"/>
          </a:xfrm>
          <a:prstGeom prst="rect">
            <a:avLst/>
          </a:prstGeom>
        </p:spPr>
      </p:pic>
      <p:sp>
        <p:nvSpPr>
          <p:cNvPr id="9" name="Rectangle 8">
            <a:extLst>
              <a:ext uri="{FF2B5EF4-FFF2-40B4-BE49-F238E27FC236}">
                <a16:creationId xmlns:a16="http://schemas.microsoft.com/office/drawing/2014/main" id="{A01C8799-1847-4917-A854-A149DF55B8BB}"/>
              </a:ext>
            </a:extLst>
          </p:cNvPr>
          <p:cNvSpPr/>
          <p:nvPr/>
        </p:nvSpPr>
        <p:spPr>
          <a:xfrm>
            <a:off x="2400057" y="1851549"/>
            <a:ext cx="9193109" cy="2346796"/>
          </a:xfrm>
          <a:prstGeom prst="rect">
            <a:avLst/>
          </a:prstGeom>
        </p:spPr>
        <p:txBody>
          <a:bodyPr wrap="square">
            <a:spAutoFit/>
          </a:bodyPr>
          <a:lstStyle/>
          <a:p>
            <a:pPr algn="just">
              <a:lnSpc>
                <a:spcPct val="150000"/>
              </a:lnSpc>
            </a:pPr>
            <a:r>
              <a:rPr lang="en-US" sz="2000" dirty="0">
                <a:solidFill>
                  <a:srgbClr val="1E1F2C"/>
                </a:solidFill>
                <a:latin typeface="Gotham Book" panose="02000604040000020004" pitchFamily="50" charset="0"/>
                <a:ea typeface="Open Sans" panose="020B0606030504020204" pitchFamily="34" charset="0"/>
                <a:cs typeface="Open Sans" panose="020B0606030504020204" pitchFamily="34" charset="0"/>
              </a:rPr>
              <a:t>This document sets out the expectations which TIC Council Member Companies should meet with regards to safety conduct and also the responsibilities which other parties are expected to fulfil in order to ensure that inspection work continues to be carried out in a safe manner.</a:t>
            </a:r>
            <a:endParaRPr lang="en-US" sz="2000" b="1" dirty="0">
              <a:solidFill>
                <a:srgbClr val="1E1F2C"/>
              </a:solidFill>
              <a:latin typeface="Gotham Book" panose="02000604040000020004" pitchFamily="50" charset="0"/>
              <a:ea typeface="Open Sans" panose="020B0606030504020204" pitchFamily="34" charset="0"/>
              <a:cs typeface="Open Sans" panose="020B0606030504020204" pitchFamily="34" charset="0"/>
            </a:endParaRPr>
          </a:p>
        </p:txBody>
      </p:sp>
      <p:sp>
        <p:nvSpPr>
          <p:cNvPr id="16" name="Rectangle 15">
            <a:extLst>
              <a:ext uri="{FF2B5EF4-FFF2-40B4-BE49-F238E27FC236}">
                <a16:creationId xmlns:a16="http://schemas.microsoft.com/office/drawing/2014/main" id="{F4436F15-85F3-45E9-9A25-BD7D95CE4FED}"/>
              </a:ext>
            </a:extLst>
          </p:cNvPr>
          <p:cNvSpPr/>
          <p:nvPr/>
        </p:nvSpPr>
        <p:spPr>
          <a:xfrm>
            <a:off x="2374614" y="4660919"/>
            <a:ext cx="8771368" cy="506292"/>
          </a:xfrm>
          <a:prstGeom prst="rect">
            <a:avLst/>
          </a:prstGeom>
        </p:spPr>
        <p:txBody>
          <a:bodyPr wrap="square">
            <a:spAutoFit/>
          </a:bodyPr>
          <a:lstStyle/>
          <a:p>
            <a:pPr algn="just">
              <a:lnSpc>
                <a:spcPct val="150000"/>
              </a:lnSpc>
            </a:pPr>
            <a:r>
              <a:rPr lang="en-US" sz="2000" dirty="0">
                <a:solidFill>
                  <a:srgbClr val="1E1F2C"/>
                </a:solidFill>
                <a:latin typeface="Gotham Book" panose="02000604040000020004" pitchFamily="50" charset="0"/>
                <a:ea typeface="Open Sans" panose="020B0606030504020204" pitchFamily="34" charset="0"/>
                <a:cs typeface="Open Sans" panose="020B0606030504020204" pitchFamily="34" charset="0"/>
              </a:rPr>
              <a:t>The TIC Council’s Safety Code was published in February 2023</a:t>
            </a:r>
          </a:p>
        </p:txBody>
      </p:sp>
      <p:pic>
        <p:nvPicPr>
          <p:cNvPr id="17" name="Picture 16">
            <a:extLst>
              <a:ext uri="{FF2B5EF4-FFF2-40B4-BE49-F238E27FC236}">
                <a16:creationId xmlns:a16="http://schemas.microsoft.com/office/drawing/2014/main" id="{3EDC49D2-C2B4-4F84-8A06-B4F1A1E6CE0D}"/>
              </a:ext>
            </a:extLst>
          </p:cNvPr>
          <p:cNvPicPr>
            <a:picLocks noChangeAspect="1"/>
          </p:cNvPicPr>
          <p:nvPr/>
        </p:nvPicPr>
        <p:blipFill>
          <a:blip r:embed="rId5"/>
          <a:stretch>
            <a:fillRect/>
          </a:stretch>
        </p:blipFill>
        <p:spPr>
          <a:xfrm>
            <a:off x="963658" y="3687247"/>
            <a:ext cx="869925" cy="1226818"/>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867555436"/>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accel="40000" decel="40000" fill="hold" grpId="0" nodeType="with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1000" fill="hold"/>
                                        <p:tgtEl>
                                          <p:spTgt spid="2">
                                            <p:txEl>
                                              <p:pRg st="0" end="0"/>
                                            </p:txEl>
                                          </p:spTgt>
                                        </p:tgtEl>
                                        <p:attrNameLst>
                                          <p:attrName>ppt_x</p:attrName>
                                        </p:attrNameLst>
                                      </p:cBhvr>
                                      <p:tavLst>
                                        <p:tav tm="0">
                                          <p:val>
                                            <p:strVal val="0-#ppt_w/2"/>
                                          </p:val>
                                        </p:tav>
                                        <p:tav tm="100000">
                                          <p:val>
                                            <p:strVal val="#ppt_x"/>
                                          </p:val>
                                        </p:tav>
                                      </p:tavLst>
                                    </p:anim>
                                    <p:anim calcmode="lin" valueType="num">
                                      <p:cBhvr additive="base">
                                        <p:cTn id="8" dur="1000" fill="hold"/>
                                        <p:tgtEl>
                                          <p:spTgt spid="2">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AB8ABAA-D4EE-4914-8C80-5185268B55CD}"/>
              </a:ext>
            </a:extLst>
          </p:cNvPr>
          <p:cNvSpPr>
            <a:spLocks noGrp="1"/>
          </p:cNvSpPr>
          <p:nvPr>
            <p:ph type="body" sz="quarter" idx="11"/>
          </p:nvPr>
        </p:nvSpPr>
        <p:spPr>
          <a:xfrm>
            <a:off x="457200" y="616795"/>
            <a:ext cx="6891556" cy="830997"/>
          </a:xfrm>
        </p:spPr>
        <p:txBody>
          <a:bodyPr>
            <a:normAutofit/>
          </a:bodyPr>
          <a:lstStyle/>
          <a:p>
            <a:r>
              <a:rPr lang="en-US" b="1" dirty="0">
                <a:latin typeface="Gotham Black" panose="02000603040000020004" pitchFamily="2" charset="0"/>
              </a:rPr>
              <a:t>Safety Code</a:t>
            </a:r>
          </a:p>
        </p:txBody>
      </p:sp>
      <p:pic>
        <p:nvPicPr>
          <p:cNvPr id="12" name="Picture Placeholder 11">
            <a:extLst>
              <a:ext uri="{FF2B5EF4-FFF2-40B4-BE49-F238E27FC236}">
                <a16:creationId xmlns:a16="http://schemas.microsoft.com/office/drawing/2014/main" id="{B99A402D-E7C5-4ED1-9FB9-C1740CAE9CF2}"/>
              </a:ext>
            </a:extLst>
          </p:cNvPr>
          <p:cNvPicPr>
            <a:picLocks noGrp="1" noChangeAspect="1"/>
          </p:cNvPicPr>
          <p:nvPr>
            <p:ph type="pic" sz="quarter" idx="10"/>
          </p:nvPr>
        </p:nvPicPr>
        <p:blipFill rotWithShape="1">
          <a:blip r:embed="rId2" cstate="screen">
            <a:extLst>
              <a:ext uri="{28A0092B-C50C-407E-A947-70E740481C1C}">
                <a14:useLocalDpi xmlns:a14="http://schemas.microsoft.com/office/drawing/2010/main"/>
              </a:ext>
            </a:extLst>
          </a:blip>
          <a:srcRect/>
          <a:stretch/>
        </p:blipFill>
        <p:spPr>
          <a:xfrm>
            <a:off x="10010482" y="134224"/>
            <a:ext cx="2004406" cy="1313568"/>
          </a:xfrm>
        </p:spPr>
      </p:pic>
      <p:sp>
        <p:nvSpPr>
          <p:cNvPr id="30" name="Oval 29">
            <a:extLst>
              <a:ext uri="{FF2B5EF4-FFF2-40B4-BE49-F238E27FC236}">
                <a16:creationId xmlns:a16="http://schemas.microsoft.com/office/drawing/2014/main" id="{66D46D0C-9C3E-4DD0-BBDF-8CE85F2F3689}"/>
              </a:ext>
            </a:extLst>
          </p:cNvPr>
          <p:cNvSpPr/>
          <p:nvPr/>
        </p:nvSpPr>
        <p:spPr>
          <a:xfrm>
            <a:off x="9765363" y="5912477"/>
            <a:ext cx="62961" cy="62961"/>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FEC20FFA-8FA5-4555-9336-67BC80B81C02}"/>
              </a:ext>
            </a:extLst>
          </p:cNvPr>
          <p:cNvSpPr/>
          <p:nvPr/>
        </p:nvSpPr>
        <p:spPr>
          <a:xfrm>
            <a:off x="0" y="1964810"/>
            <a:ext cx="2183642" cy="2183642"/>
          </a:xfrm>
          <a:prstGeom prst="rect">
            <a:avLst/>
          </a:prstGeom>
          <a:solidFill>
            <a:srgbClr val="17BFF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GB" sz="2000" b="1" dirty="0">
                <a:solidFill>
                  <a:srgbClr val="1E1F2C"/>
                </a:solidFill>
              </a:rPr>
              <a:t>Content</a:t>
            </a:r>
            <a:endParaRPr lang="en-US" sz="2000" b="1" dirty="0">
              <a:solidFill>
                <a:srgbClr val="1E1F2C"/>
              </a:solidFill>
            </a:endParaRPr>
          </a:p>
        </p:txBody>
      </p:sp>
      <p:pic>
        <p:nvPicPr>
          <p:cNvPr id="14" name="Picture 13">
            <a:extLst>
              <a:ext uri="{FF2B5EF4-FFF2-40B4-BE49-F238E27FC236}">
                <a16:creationId xmlns:a16="http://schemas.microsoft.com/office/drawing/2014/main" id="{66631064-309D-4910-B194-270F826558D7}"/>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10000" b="90000" l="10000" r="90000">
                        <a14:foregroundMark x1="77273" y1="30435" x2="77273" y2="30435"/>
                        <a14:foregroundMark x1="74242" y1="66667" x2="74242" y2="66667"/>
                        <a14:foregroundMark x1="37879" y1="65217" x2="37879" y2="65217"/>
                      </a14:backgroundRemoval>
                    </a14:imgEffect>
                  </a14:imgLayer>
                </a14:imgProps>
              </a:ext>
            </a:extLst>
          </a:blip>
          <a:stretch>
            <a:fillRect/>
          </a:stretch>
        </p:blipFill>
        <p:spPr>
          <a:xfrm>
            <a:off x="11145982" y="5791513"/>
            <a:ext cx="628650" cy="657225"/>
          </a:xfrm>
          <a:prstGeom prst="rect">
            <a:avLst/>
          </a:prstGeom>
        </p:spPr>
      </p:pic>
      <p:pic>
        <p:nvPicPr>
          <p:cNvPr id="10" name="Picture 9">
            <a:extLst>
              <a:ext uri="{FF2B5EF4-FFF2-40B4-BE49-F238E27FC236}">
                <a16:creationId xmlns:a16="http://schemas.microsoft.com/office/drawing/2014/main" id="{40C1F35A-207F-421D-B4BB-81A34690800D}"/>
              </a:ext>
            </a:extLst>
          </p:cNvPr>
          <p:cNvPicPr>
            <a:picLocks noChangeAspect="1"/>
          </p:cNvPicPr>
          <p:nvPr/>
        </p:nvPicPr>
        <p:blipFill>
          <a:blip r:embed="rId5"/>
          <a:stretch>
            <a:fillRect/>
          </a:stretch>
        </p:blipFill>
        <p:spPr>
          <a:xfrm>
            <a:off x="963658" y="3687247"/>
            <a:ext cx="869925" cy="1226818"/>
          </a:xfrm>
          <a:prstGeom prst="rect">
            <a:avLst/>
          </a:prstGeom>
          <a:ln>
            <a:noFill/>
          </a:ln>
          <a:effectLst>
            <a:outerShdw blurRad="292100" dist="139700" dir="2700000" algn="tl" rotWithShape="0">
              <a:srgbClr val="333333">
                <a:alpha val="65000"/>
              </a:srgbClr>
            </a:outerShdw>
          </a:effectLst>
        </p:spPr>
      </p:pic>
      <p:sp>
        <p:nvSpPr>
          <p:cNvPr id="3" name="Rectangle 2">
            <a:extLst>
              <a:ext uri="{FF2B5EF4-FFF2-40B4-BE49-F238E27FC236}">
                <a16:creationId xmlns:a16="http://schemas.microsoft.com/office/drawing/2014/main" id="{724E63C7-5B07-4F28-96C5-55492178BEA1}"/>
              </a:ext>
            </a:extLst>
          </p:cNvPr>
          <p:cNvSpPr/>
          <p:nvPr/>
        </p:nvSpPr>
        <p:spPr>
          <a:xfrm>
            <a:off x="2764982" y="1447792"/>
            <a:ext cx="8863600" cy="5229893"/>
          </a:xfrm>
          <a:prstGeom prst="rect">
            <a:avLst/>
          </a:prstGeom>
        </p:spPr>
        <p:txBody>
          <a:bodyPr wrap="square">
            <a:spAutoFit/>
          </a:bodyPr>
          <a:lstStyle/>
          <a:p>
            <a:pPr>
              <a:lnSpc>
                <a:spcPct val="150000"/>
              </a:lnSpc>
            </a:pPr>
            <a:r>
              <a:rPr lang="en-US" sz="1600" dirty="0">
                <a:solidFill>
                  <a:srgbClr val="1E1F2C"/>
                </a:solidFill>
                <a:latin typeface="Gotham Book" panose="02000604040000020004" pitchFamily="50" charset="0"/>
                <a:ea typeface="Open Sans" panose="020B0606030504020204" pitchFamily="34" charset="0"/>
                <a:cs typeface="Open Sans" panose="020B0606030504020204" pitchFamily="34" charset="0"/>
              </a:rPr>
              <a:t>Responsibilities</a:t>
            </a:r>
          </a:p>
          <a:p>
            <a:pPr>
              <a:lnSpc>
                <a:spcPct val="150000"/>
              </a:lnSpc>
            </a:pPr>
            <a:r>
              <a:rPr lang="en-US" sz="1600" dirty="0">
                <a:solidFill>
                  <a:srgbClr val="1E1F2C"/>
                </a:solidFill>
                <a:latin typeface="Gotham Book" panose="02000604040000020004" pitchFamily="50" charset="0"/>
                <a:ea typeface="Open Sans" panose="020B0606030504020204" pitchFamily="34" charset="0"/>
                <a:cs typeface="Open Sans" panose="020B0606030504020204" pitchFamily="34" charset="0"/>
              </a:rPr>
              <a:t>Key Safety Issues</a:t>
            </a:r>
          </a:p>
          <a:p>
            <a:pPr marL="800100" lvl="1" indent="-342900">
              <a:buFont typeface="+mj-lt"/>
              <a:buAutoNum type="arabicPeriod"/>
            </a:pPr>
            <a:r>
              <a:rPr lang="en-US" sz="1600" dirty="0">
                <a:solidFill>
                  <a:srgbClr val="1E1F2C"/>
                </a:solidFill>
                <a:latin typeface="Gotham Book" panose="02000604040000020004" pitchFamily="50" charset="0"/>
                <a:ea typeface="Open Sans" panose="020B0606030504020204" pitchFamily="34" charset="0"/>
                <a:cs typeface="Open Sans" panose="020B0606030504020204" pitchFamily="34" charset="0"/>
              </a:rPr>
              <a:t>Personal Protective Equipment (PPE)</a:t>
            </a:r>
          </a:p>
          <a:p>
            <a:pPr marL="800100" lvl="1" indent="-342900">
              <a:buFont typeface="+mj-lt"/>
              <a:buAutoNum type="arabicPeriod"/>
            </a:pPr>
            <a:r>
              <a:rPr lang="en-US" sz="1600" dirty="0">
                <a:solidFill>
                  <a:srgbClr val="1E1F2C"/>
                </a:solidFill>
                <a:latin typeface="Gotham Book" panose="02000604040000020004" pitchFamily="50" charset="0"/>
                <a:ea typeface="Open Sans" panose="020B0606030504020204" pitchFamily="34" charset="0"/>
                <a:cs typeface="Open Sans" panose="020B0606030504020204" pitchFamily="34" charset="0"/>
              </a:rPr>
              <a:t>Driving and Journey Planning</a:t>
            </a:r>
          </a:p>
          <a:p>
            <a:pPr marL="800100" lvl="1" indent="-342900">
              <a:buFont typeface="+mj-lt"/>
              <a:buAutoNum type="arabicPeriod"/>
            </a:pPr>
            <a:r>
              <a:rPr lang="en-US" sz="1600" dirty="0">
                <a:solidFill>
                  <a:srgbClr val="1E1F2C"/>
                </a:solidFill>
                <a:latin typeface="Gotham Book" panose="02000604040000020004" pitchFamily="50" charset="0"/>
                <a:ea typeface="Open Sans" panose="020B0606030504020204" pitchFamily="34" charset="0"/>
                <a:cs typeface="Open Sans" panose="020B0606030504020204" pitchFamily="34" charset="0"/>
              </a:rPr>
              <a:t>Risk Assessments and Hazard Awareness</a:t>
            </a:r>
          </a:p>
          <a:p>
            <a:pPr marL="800100" lvl="1" indent="-342900">
              <a:buFont typeface="+mj-lt"/>
              <a:buAutoNum type="arabicPeriod"/>
            </a:pPr>
            <a:r>
              <a:rPr lang="en-US" sz="1600" dirty="0">
                <a:solidFill>
                  <a:srgbClr val="1E1F2C"/>
                </a:solidFill>
                <a:latin typeface="Gotham Book" panose="02000604040000020004" pitchFamily="50" charset="0"/>
                <a:ea typeface="Open Sans" panose="020B0606030504020204" pitchFamily="34" charset="0"/>
                <a:cs typeface="Open Sans" panose="020B0606030504020204" pitchFamily="34" charset="0"/>
              </a:rPr>
              <a:t>Intervention and Stop Work Authority (SWA)</a:t>
            </a:r>
          </a:p>
          <a:p>
            <a:pPr marL="800100" lvl="1" indent="-342900">
              <a:buFont typeface="+mj-lt"/>
              <a:buAutoNum type="arabicPeriod"/>
            </a:pPr>
            <a:r>
              <a:rPr lang="en-US" sz="1600" dirty="0">
                <a:solidFill>
                  <a:srgbClr val="1E1F2C"/>
                </a:solidFill>
                <a:latin typeface="Gotham Book" panose="02000604040000020004" pitchFamily="50" charset="0"/>
                <a:ea typeface="Open Sans" panose="020B0606030504020204" pitchFamily="34" charset="0"/>
                <a:cs typeface="Open Sans" panose="020B0606030504020204" pitchFamily="34" charset="0"/>
              </a:rPr>
              <a:t>Slips, Trips and Falls</a:t>
            </a:r>
          </a:p>
          <a:p>
            <a:pPr marL="800100" lvl="1" indent="-342900">
              <a:buFont typeface="+mj-lt"/>
              <a:buAutoNum type="arabicPeriod"/>
            </a:pPr>
            <a:r>
              <a:rPr lang="en-US" sz="1600" dirty="0">
                <a:solidFill>
                  <a:srgbClr val="1E1F2C"/>
                </a:solidFill>
                <a:latin typeface="Gotham Book" panose="02000604040000020004" pitchFamily="50" charset="0"/>
                <a:ea typeface="Open Sans" panose="020B0606030504020204" pitchFamily="34" charset="0"/>
                <a:cs typeface="Open Sans" panose="020B0606030504020204" pitchFamily="34" charset="0"/>
              </a:rPr>
              <a:t>Lifting and Carrying</a:t>
            </a:r>
          </a:p>
          <a:p>
            <a:pPr marL="800100" lvl="1" indent="-342900">
              <a:buFont typeface="+mj-lt"/>
              <a:buAutoNum type="arabicPeriod"/>
            </a:pPr>
            <a:r>
              <a:rPr lang="en-US" sz="1600" dirty="0">
                <a:solidFill>
                  <a:srgbClr val="1E1F2C"/>
                </a:solidFill>
                <a:latin typeface="Gotham Book" panose="02000604040000020004" pitchFamily="50" charset="0"/>
                <a:ea typeface="Open Sans" panose="020B0606030504020204" pitchFamily="34" charset="0"/>
                <a:cs typeface="Open Sans" panose="020B0606030504020204" pitchFamily="34" charset="0"/>
              </a:rPr>
              <a:t>Vessel Access (On and Offshore)</a:t>
            </a:r>
          </a:p>
          <a:p>
            <a:pPr marL="800100" lvl="1" indent="-342900">
              <a:buFont typeface="+mj-lt"/>
              <a:buAutoNum type="arabicPeriod"/>
            </a:pPr>
            <a:r>
              <a:rPr lang="en-US" sz="1600" dirty="0">
                <a:solidFill>
                  <a:srgbClr val="1E1F2C"/>
                </a:solidFill>
                <a:latin typeface="Gotham Book" panose="02000604040000020004" pitchFamily="50" charset="0"/>
                <a:ea typeface="Open Sans" panose="020B0606030504020204" pitchFamily="34" charset="0"/>
                <a:cs typeface="Open Sans" panose="020B0606030504020204" pitchFamily="34" charset="0"/>
              </a:rPr>
              <a:t>Flammability</a:t>
            </a:r>
          </a:p>
          <a:p>
            <a:pPr marL="800100" lvl="1" indent="-342900">
              <a:buFont typeface="+mj-lt"/>
              <a:buAutoNum type="arabicPeriod"/>
            </a:pPr>
            <a:r>
              <a:rPr lang="en-US" sz="1600" dirty="0">
                <a:solidFill>
                  <a:srgbClr val="1E1F2C"/>
                </a:solidFill>
                <a:latin typeface="Gotham Book" panose="02000604040000020004" pitchFamily="50" charset="0"/>
                <a:ea typeface="Open Sans" panose="020B0606030504020204" pitchFamily="34" charset="0"/>
                <a:cs typeface="Open Sans" panose="020B0606030504020204" pitchFamily="34" charset="0"/>
              </a:rPr>
              <a:t>Substances hazardous to health</a:t>
            </a:r>
          </a:p>
          <a:p>
            <a:pPr marL="800100" lvl="1" indent="-342900">
              <a:buFont typeface="+mj-lt"/>
              <a:buAutoNum type="arabicPeriod"/>
            </a:pPr>
            <a:r>
              <a:rPr lang="en-US" sz="1600" dirty="0">
                <a:solidFill>
                  <a:srgbClr val="1E1F2C"/>
                </a:solidFill>
                <a:latin typeface="Gotham Book" panose="02000604040000020004" pitchFamily="50" charset="0"/>
                <a:ea typeface="Open Sans" panose="020B0606030504020204" pitchFamily="34" charset="0"/>
                <a:cs typeface="Open Sans" panose="020B0606030504020204" pitchFamily="34" charset="0"/>
              </a:rPr>
              <a:t>Confined Space Entry</a:t>
            </a:r>
          </a:p>
          <a:p>
            <a:pPr marL="800100" lvl="1" indent="-342900">
              <a:buFont typeface="+mj-lt"/>
              <a:buAutoNum type="arabicPeriod"/>
            </a:pPr>
            <a:r>
              <a:rPr lang="en-US" sz="1600" dirty="0">
                <a:solidFill>
                  <a:srgbClr val="1E1F2C"/>
                </a:solidFill>
                <a:latin typeface="Gotham Book" panose="02000604040000020004" pitchFamily="50" charset="0"/>
                <a:ea typeface="Open Sans" panose="020B0606030504020204" pitchFamily="34" charset="0"/>
                <a:cs typeface="Open Sans" panose="020B0606030504020204" pitchFamily="34" charset="0"/>
              </a:rPr>
              <a:t>Working at Height / Road trucks and Rail Freight Trains</a:t>
            </a:r>
          </a:p>
          <a:p>
            <a:pPr marL="800100" lvl="1" indent="-342900">
              <a:buFont typeface="+mj-lt"/>
              <a:buAutoNum type="arabicPeriod"/>
            </a:pPr>
            <a:r>
              <a:rPr lang="en-US" sz="1600" dirty="0">
                <a:solidFill>
                  <a:srgbClr val="1E1F2C"/>
                </a:solidFill>
                <a:latin typeface="Gotham Book" panose="02000604040000020004" pitchFamily="50" charset="0"/>
                <a:ea typeface="Open Sans" panose="020B0606030504020204" pitchFamily="34" charset="0"/>
                <a:cs typeface="Open Sans" panose="020B0606030504020204" pitchFamily="34" charset="0"/>
              </a:rPr>
              <a:t>Human Factors</a:t>
            </a:r>
          </a:p>
          <a:p>
            <a:pPr marL="800100" lvl="1" indent="-342900">
              <a:buFont typeface="+mj-lt"/>
              <a:buAutoNum type="arabicPeriod"/>
            </a:pPr>
            <a:r>
              <a:rPr lang="en-US" sz="1600" dirty="0">
                <a:solidFill>
                  <a:srgbClr val="1E1F2C"/>
                </a:solidFill>
                <a:latin typeface="Gotham Book" panose="02000604040000020004" pitchFamily="50" charset="0"/>
                <a:ea typeface="Open Sans" panose="020B0606030504020204" pitchFamily="34" charset="0"/>
                <a:cs typeface="Open Sans" panose="020B0606030504020204" pitchFamily="34" charset="0"/>
              </a:rPr>
              <a:t>Heat and Cold Exposure</a:t>
            </a:r>
          </a:p>
          <a:p>
            <a:pPr marL="800100" lvl="1" indent="-342900">
              <a:buFont typeface="+mj-lt"/>
              <a:buAutoNum type="arabicPeriod"/>
            </a:pPr>
            <a:r>
              <a:rPr lang="en-US" sz="1600" dirty="0">
                <a:solidFill>
                  <a:srgbClr val="1E1F2C"/>
                </a:solidFill>
                <a:latin typeface="Gotham Book" panose="02000604040000020004" pitchFamily="50" charset="0"/>
                <a:ea typeface="Open Sans" panose="020B0606030504020204" pitchFamily="34" charset="0"/>
                <a:cs typeface="Open Sans" panose="020B0606030504020204" pitchFamily="34" charset="0"/>
              </a:rPr>
              <a:t>Engulfment / Sampling Stockpiles</a:t>
            </a:r>
          </a:p>
          <a:p>
            <a:pPr marL="800100" lvl="1" indent="-342900">
              <a:buFont typeface="+mj-lt"/>
              <a:buAutoNum type="arabicPeriod"/>
            </a:pPr>
            <a:r>
              <a:rPr lang="en-US" sz="1600" dirty="0">
                <a:solidFill>
                  <a:srgbClr val="1E1F2C"/>
                </a:solidFill>
                <a:latin typeface="Gotham Book" panose="02000604040000020004" pitchFamily="50" charset="0"/>
                <a:ea typeface="Open Sans" panose="020B0606030504020204" pitchFamily="34" charset="0"/>
                <a:cs typeface="Open Sans" panose="020B0606030504020204" pitchFamily="34" charset="0"/>
              </a:rPr>
              <a:t>Sampling around Conveyor Belts / Rolling and Moving Equipment</a:t>
            </a:r>
          </a:p>
          <a:p>
            <a:pPr marL="800100" lvl="1" indent="-342900">
              <a:buFont typeface="+mj-lt"/>
              <a:buAutoNum type="arabicPeriod"/>
            </a:pPr>
            <a:r>
              <a:rPr lang="en-US" sz="1600" dirty="0">
                <a:solidFill>
                  <a:srgbClr val="1E1F2C"/>
                </a:solidFill>
                <a:latin typeface="Gotham Book" panose="02000604040000020004" pitchFamily="50" charset="0"/>
                <a:ea typeface="Open Sans" panose="020B0606030504020204" pitchFamily="34" charset="0"/>
                <a:cs typeface="Open Sans" panose="020B0606030504020204" pitchFamily="34" charset="0"/>
              </a:rPr>
              <a:t>Working around Railcars</a:t>
            </a:r>
          </a:p>
          <a:p>
            <a:pPr>
              <a:lnSpc>
                <a:spcPct val="150000"/>
              </a:lnSpc>
            </a:pPr>
            <a:r>
              <a:rPr lang="en-US" sz="1600" dirty="0">
                <a:solidFill>
                  <a:srgbClr val="1E1F2C"/>
                </a:solidFill>
                <a:latin typeface="Gotham Book" panose="02000604040000020004" pitchFamily="50" charset="0"/>
                <a:ea typeface="Open Sans" panose="020B0606030504020204" pitchFamily="34" charset="0"/>
                <a:cs typeface="Open Sans" panose="020B0606030504020204" pitchFamily="34" charset="0"/>
              </a:rPr>
              <a:t>Conclusion</a:t>
            </a:r>
          </a:p>
        </p:txBody>
      </p:sp>
    </p:spTree>
    <p:extLst>
      <p:ext uri="{BB962C8B-B14F-4D97-AF65-F5344CB8AC3E}">
        <p14:creationId xmlns:p14="http://schemas.microsoft.com/office/powerpoint/2010/main" val="4028173360"/>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accel="40000" decel="40000" fill="hold" grpId="0" nodeType="with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1000" fill="hold"/>
                                        <p:tgtEl>
                                          <p:spTgt spid="2">
                                            <p:txEl>
                                              <p:pRg st="0" end="0"/>
                                            </p:txEl>
                                          </p:spTgt>
                                        </p:tgtEl>
                                        <p:attrNameLst>
                                          <p:attrName>ppt_x</p:attrName>
                                        </p:attrNameLst>
                                      </p:cBhvr>
                                      <p:tavLst>
                                        <p:tav tm="0">
                                          <p:val>
                                            <p:strVal val="0-#ppt_w/2"/>
                                          </p:val>
                                        </p:tav>
                                        <p:tav tm="100000">
                                          <p:val>
                                            <p:strVal val="#ppt_x"/>
                                          </p:val>
                                        </p:tav>
                                      </p:tavLst>
                                    </p:anim>
                                    <p:anim calcmode="lin" valueType="num">
                                      <p:cBhvr additive="base">
                                        <p:cTn id="8" dur="1000" fill="hold"/>
                                        <p:tgtEl>
                                          <p:spTgt spid="2">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AB8ABAA-D4EE-4914-8C80-5185268B55CD}"/>
              </a:ext>
            </a:extLst>
          </p:cNvPr>
          <p:cNvSpPr>
            <a:spLocks noGrp="1"/>
          </p:cNvSpPr>
          <p:nvPr>
            <p:ph type="body" sz="quarter" idx="11"/>
          </p:nvPr>
        </p:nvSpPr>
        <p:spPr>
          <a:xfrm>
            <a:off x="457200" y="616795"/>
            <a:ext cx="6891556" cy="830997"/>
          </a:xfrm>
        </p:spPr>
        <p:txBody>
          <a:bodyPr>
            <a:normAutofit/>
          </a:bodyPr>
          <a:lstStyle/>
          <a:p>
            <a:r>
              <a:rPr lang="en-US" b="1" dirty="0">
                <a:latin typeface="Gotham Black" panose="02000603040000020004" pitchFamily="2" charset="0"/>
              </a:rPr>
              <a:t>Safety Code</a:t>
            </a:r>
          </a:p>
        </p:txBody>
      </p:sp>
      <p:pic>
        <p:nvPicPr>
          <p:cNvPr id="12" name="Picture Placeholder 11">
            <a:extLst>
              <a:ext uri="{FF2B5EF4-FFF2-40B4-BE49-F238E27FC236}">
                <a16:creationId xmlns:a16="http://schemas.microsoft.com/office/drawing/2014/main" id="{B99A402D-E7C5-4ED1-9FB9-C1740CAE9CF2}"/>
              </a:ext>
            </a:extLst>
          </p:cNvPr>
          <p:cNvPicPr>
            <a:picLocks noGrp="1" noChangeAspect="1"/>
          </p:cNvPicPr>
          <p:nvPr>
            <p:ph type="pic" sz="quarter" idx="10"/>
          </p:nvPr>
        </p:nvPicPr>
        <p:blipFill rotWithShape="1">
          <a:blip r:embed="rId2" cstate="screen">
            <a:extLst>
              <a:ext uri="{28A0092B-C50C-407E-A947-70E740481C1C}">
                <a14:useLocalDpi xmlns:a14="http://schemas.microsoft.com/office/drawing/2010/main"/>
              </a:ext>
            </a:extLst>
          </a:blip>
          <a:srcRect/>
          <a:stretch/>
        </p:blipFill>
        <p:spPr>
          <a:xfrm>
            <a:off x="10010482" y="134224"/>
            <a:ext cx="2004406" cy="1313568"/>
          </a:xfrm>
        </p:spPr>
      </p:pic>
      <p:sp>
        <p:nvSpPr>
          <p:cNvPr id="13" name="Rectangle 12">
            <a:extLst>
              <a:ext uri="{FF2B5EF4-FFF2-40B4-BE49-F238E27FC236}">
                <a16:creationId xmlns:a16="http://schemas.microsoft.com/office/drawing/2014/main" id="{FEC20FFA-8FA5-4555-9336-67BC80B81C02}"/>
              </a:ext>
            </a:extLst>
          </p:cNvPr>
          <p:cNvSpPr/>
          <p:nvPr/>
        </p:nvSpPr>
        <p:spPr>
          <a:xfrm>
            <a:off x="0" y="1964810"/>
            <a:ext cx="2183642" cy="2183642"/>
          </a:xfrm>
          <a:prstGeom prst="rect">
            <a:avLst/>
          </a:prstGeom>
          <a:solidFill>
            <a:srgbClr val="17BFF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GB" sz="2000" b="1" dirty="0">
                <a:solidFill>
                  <a:srgbClr val="1E1F2C"/>
                </a:solidFill>
              </a:rPr>
              <a:t>Responsibilities</a:t>
            </a:r>
            <a:endParaRPr lang="en-US" sz="2000" b="1" dirty="0">
              <a:solidFill>
                <a:srgbClr val="1E1F2C"/>
              </a:solidFill>
            </a:endParaRPr>
          </a:p>
        </p:txBody>
      </p:sp>
      <p:pic>
        <p:nvPicPr>
          <p:cNvPr id="14" name="Picture 13">
            <a:extLst>
              <a:ext uri="{FF2B5EF4-FFF2-40B4-BE49-F238E27FC236}">
                <a16:creationId xmlns:a16="http://schemas.microsoft.com/office/drawing/2014/main" id="{66631064-309D-4910-B194-270F826558D7}"/>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10000" b="90000" l="10000" r="90000">
                        <a14:foregroundMark x1="77273" y1="30435" x2="77273" y2="30435"/>
                        <a14:foregroundMark x1="74242" y1="66667" x2="74242" y2="66667"/>
                        <a14:foregroundMark x1="37879" y1="65217" x2="37879" y2="65217"/>
                      </a14:backgroundRemoval>
                    </a14:imgEffect>
                  </a14:imgLayer>
                </a14:imgProps>
              </a:ext>
            </a:extLst>
          </a:blip>
          <a:stretch>
            <a:fillRect/>
          </a:stretch>
        </p:blipFill>
        <p:spPr>
          <a:xfrm>
            <a:off x="11145982" y="5791513"/>
            <a:ext cx="628650" cy="657225"/>
          </a:xfrm>
          <a:prstGeom prst="rect">
            <a:avLst/>
          </a:prstGeom>
        </p:spPr>
      </p:pic>
      <p:sp>
        <p:nvSpPr>
          <p:cNvPr id="9" name="Rectangle 8">
            <a:extLst>
              <a:ext uri="{FF2B5EF4-FFF2-40B4-BE49-F238E27FC236}">
                <a16:creationId xmlns:a16="http://schemas.microsoft.com/office/drawing/2014/main" id="{A01C8799-1847-4917-A854-A149DF55B8BB}"/>
              </a:ext>
            </a:extLst>
          </p:cNvPr>
          <p:cNvSpPr/>
          <p:nvPr/>
        </p:nvSpPr>
        <p:spPr>
          <a:xfrm>
            <a:off x="2404785" y="1837234"/>
            <a:ext cx="8741197" cy="4198842"/>
          </a:xfrm>
          <a:prstGeom prst="rect">
            <a:avLst/>
          </a:prstGeom>
        </p:spPr>
        <p:txBody>
          <a:bodyPr wrap="square">
            <a:spAutoFit/>
          </a:bodyPr>
          <a:lstStyle/>
          <a:p>
            <a:pPr>
              <a:lnSpc>
                <a:spcPct val="150000"/>
              </a:lnSpc>
            </a:pPr>
            <a:r>
              <a:rPr lang="en-US" dirty="0">
                <a:solidFill>
                  <a:srgbClr val="1E1F2C"/>
                </a:solidFill>
                <a:latin typeface="Gotham Book" panose="02000604040000020004" pitchFamily="50" charset="0"/>
                <a:ea typeface="Open Sans" panose="020B0606030504020204" pitchFamily="34" charset="0"/>
                <a:cs typeface="Open Sans" panose="020B0606030504020204" pitchFamily="34" charset="0"/>
              </a:rPr>
              <a:t>Defines the responsibilities of the TIC member company, facilities, vessel owners, ports including:</a:t>
            </a:r>
          </a:p>
          <a:p>
            <a:pPr marL="285750" indent="-285750">
              <a:lnSpc>
                <a:spcPct val="150000"/>
              </a:lnSpc>
              <a:buFont typeface="Arial" panose="020B0604020202020204" pitchFamily="34" charset="0"/>
              <a:buChar char="•"/>
            </a:pPr>
            <a:r>
              <a:rPr lang="en-US" b="0" i="0" u="none" strike="noStrike" baseline="0" dirty="0">
                <a:solidFill>
                  <a:srgbClr val="000000"/>
                </a:solidFill>
                <a:latin typeface="Gotham Book" panose="02000604040000020004"/>
              </a:rPr>
              <a:t>Personnel is trained, equipped and competent</a:t>
            </a:r>
            <a:endParaRPr lang="en-US" dirty="0">
              <a:solidFill>
                <a:srgbClr val="1E1F2C"/>
              </a:solidFill>
              <a:latin typeface="Gotham Book" panose="02000604040000020004" pitchFamily="50" charset="0"/>
              <a:ea typeface="Open Sans" panose="020B0606030504020204" pitchFamily="34" charset="0"/>
              <a:cs typeface="Open Sans" panose="020B0606030504020204" pitchFamily="34" charset="0"/>
            </a:endParaRPr>
          </a:p>
          <a:p>
            <a:pPr marL="285750" indent="-285750">
              <a:lnSpc>
                <a:spcPct val="150000"/>
              </a:lnSpc>
              <a:buFont typeface="Arial" panose="020B0604020202020204" pitchFamily="34" charset="0"/>
              <a:buChar char="•"/>
            </a:pPr>
            <a:r>
              <a:rPr lang="en-US" dirty="0">
                <a:solidFill>
                  <a:srgbClr val="1E1F2C"/>
                </a:solidFill>
                <a:latin typeface="Gotham Book" panose="02000604040000020004" pitchFamily="50" charset="0"/>
                <a:ea typeface="Open Sans" panose="020B0606030504020204" pitchFamily="34" charset="0"/>
                <a:cs typeface="Open Sans" panose="020B0606030504020204" pitchFamily="34" charset="0"/>
              </a:rPr>
              <a:t>Safety induction training within facilities</a:t>
            </a:r>
          </a:p>
          <a:p>
            <a:pPr marL="285750" indent="-285750">
              <a:lnSpc>
                <a:spcPct val="150000"/>
              </a:lnSpc>
              <a:buFont typeface="Arial" panose="020B0604020202020204" pitchFamily="34" charset="0"/>
              <a:buChar char="•"/>
            </a:pPr>
            <a:r>
              <a:rPr lang="en-US" dirty="0">
                <a:solidFill>
                  <a:srgbClr val="1E1F2C"/>
                </a:solidFill>
                <a:latin typeface="Gotham Book" panose="02000604040000020004" pitchFamily="50" charset="0"/>
                <a:ea typeface="Open Sans" panose="020B0606030504020204" pitchFamily="34" charset="0"/>
                <a:cs typeface="Open Sans" panose="020B0606030504020204" pitchFamily="34" charset="0"/>
              </a:rPr>
              <a:t>Unaccompanied working on vessels and facilities</a:t>
            </a:r>
          </a:p>
          <a:p>
            <a:pPr marL="285750" indent="-285750">
              <a:lnSpc>
                <a:spcPct val="150000"/>
              </a:lnSpc>
              <a:buFont typeface="Arial" panose="020B0604020202020204" pitchFamily="34" charset="0"/>
              <a:buChar char="•"/>
            </a:pPr>
            <a:r>
              <a:rPr lang="en-US" dirty="0">
                <a:solidFill>
                  <a:srgbClr val="1E1F2C"/>
                </a:solidFill>
                <a:latin typeface="Gotham Book" panose="02000604040000020004" pitchFamily="50" charset="0"/>
                <a:ea typeface="Open Sans" panose="020B0606030504020204" pitchFamily="34" charset="0"/>
                <a:cs typeface="Open Sans" panose="020B0606030504020204" pitchFamily="34" charset="0"/>
              </a:rPr>
              <a:t>Risks when working onboard ship (confined spaces, sampling, draft survey…)</a:t>
            </a:r>
          </a:p>
          <a:p>
            <a:pPr marL="285750" indent="-285750">
              <a:lnSpc>
                <a:spcPct val="150000"/>
              </a:lnSpc>
              <a:buFont typeface="Arial" panose="020B0604020202020204" pitchFamily="34" charset="0"/>
              <a:buChar char="•"/>
            </a:pPr>
            <a:r>
              <a:rPr lang="en-US" dirty="0">
                <a:solidFill>
                  <a:srgbClr val="1E1F2C"/>
                </a:solidFill>
                <a:latin typeface="Gotham Book" panose="02000604040000020004" pitchFamily="50" charset="0"/>
                <a:ea typeface="Open Sans" panose="020B0606030504020204" pitchFamily="34" charset="0"/>
                <a:cs typeface="Open Sans" panose="020B0606030504020204" pitchFamily="34" charset="0"/>
              </a:rPr>
              <a:t>Providing a safe working environment including access</a:t>
            </a:r>
          </a:p>
          <a:p>
            <a:pPr marL="285750" indent="-285750">
              <a:lnSpc>
                <a:spcPct val="150000"/>
              </a:lnSpc>
              <a:buFont typeface="Arial" panose="020B0604020202020204" pitchFamily="34" charset="0"/>
              <a:buChar char="•"/>
            </a:pPr>
            <a:r>
              <a:rPr lang="en-US" dirty="0">
                <a:solidFill>
                  <a:srgbClr val="1E1F2C"/>
                </a:solidFill>
                <a:latin typeface="Gotham Book" panose="02000604040000020004" pitchFamily="50" charset="0"/>
                <a:ea typeface="Open Sans" panose="020B0606030504020204" pitchFamily="34" charset="0"/>
                <a:cs typeface="Open Sans" panose="020B0606030504020204" pitchFamily="34" charset="0"/>
              </a:rPr>
              <a:t>Key meeting topics to be discussed prior to any operation</a:t>
            </a:r>
          </a:p>
          <a:p>
            <a:pPr marL="285750" indent="-285750">
              <a:lnSpc>
                <a:spcPct val="150000"/>
              </a:lnSpc>
              <a:buFont typeface="Arial" panose="020B0604020202020204" pitchFamily="34" charset="0"/>
              <a:buChar char="•"/>
            </a:pPr>
            <a:r>
              <a:rPr lang="en-US" dirty="0">
                <a:solidFill>
                  <a:srgbClr val="1E1F2C"/>
                </a:solidFill>
                <a:latin typeface="Gotham Book" panose="02000604040000020004" pitchFamily="50" charset="0"/>
                <a:ea typeface="Open Sans" panose="020B0606030504020204" pitchFamily="34" charset="0"/>
                <a:cs typeface="Open Sans" panose="020B0606030504020204" pitchFamily="34" charset="0"/>
              </a:rPr>
              <a:t>Managing shift changes and having sufficient hand over time</a:t>
            </a:r>
          </a:p>
        </p:txBody>
      </p:sp>
      <p:pic>
        <p:nvPicPr>
          <p:cNvPr id="11" name="Picture 10">
            <a:extLst>
              <a:ext uri="{FF2B5EF4-FFF2-40B4-BE49-F238E27FC236}">
                <a16:creationId xmlns:a16="http://schemas.microsoft.com/office/drawing/2014/main" id="{B70B5D1F-A032-468D-893F-DCC853FB3716}"/>
              </a:ext>
            </a:extLst>
          </p:cNvPr>
          <p:cNvPicPr>
            <a:picLocks noChangeAspect="1"/>
          </p:cNvPicPr>
          <p:nvPr/>
        </p:nvPicPr>
        <p:blipFill>
          <a:blip r:embed="rId5"/>
          <a:stretch>
            <a:fillRect/>
          </a:stretch>
        </p:blipFill>
        <p:spPr>
          <a:xfrm>
            <a:off x="963658" y="3687247"/>
            <a:ext cx="869925" cy="1226818"/>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369758154"/>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accel="40000" decel="40000" fill="hold" grpId="0" nodeType="with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1000" fill="hold"/>
                                        <p:tgtEl>
                                          <p:spTgt spid="2">
                                            <p:txEl>
                                              <p:pRg st="0" end="0"/>
                                            </p:txEl>
                                          </p:spTgt>
                                        </p:tgtEl>
                                        <p:attrNameLst>
                                          <p:attrName>ppt_x</p:attrName>
                                        </p:attrNameLst>
                                      </p:cBhvr>
                                      <p:tavLst>
                                        <p:tav tm="0">
                                          <p:val>
                                            <p:strVal val="0-#ppt_w/2"/>
                                          </p:val>
                                        </p:tav>
                                        <p:tav tm="100000">
                                          <p:val>
                                            <p:strVal val="#ppt_x"/>
                                          </p:val>
                                        </p:tav>
                                      </p:tavLst>
                                    </p:anim>
                                    <p:anim calcmode="lin" valueType="num">
                                      <p:cBhvr additive="base">
                                        <p:cTn id="8" dur="1000" fill="hold"/>
                                        <p:tgtEl>
                                          <p:spTgt spid="2">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AB8ABAA-D4EE-4914-8C80-5185268B55CD}"/>
              </a:ext>
            </a:extLst>
          </p:cNvPr>
          <p:cNvSpPr>
            <a:spLocks noGrp="1"/>
          </p:cNvSpPr>
          <p:nvPr>
            <p:ph type="body" sz="quarter" idx="11"/>
          </p:nvPr>
        </p:nvSpPr>
        <p:spPr>
          <a:xfrm>
            <a:off x="457200" y="616795"/>
            <a:ext cx="6891556" cy="830997"/>
          </a:xfrm>
        </p:spPr>
        <p:txBody>
          <a:bodyPr>
            <a:normAutofit/>
          </a:bodyPr>
          <a:lstStyle/>
          <a:p>
            <a:r>
              <a:rPr lang="en-US" b="1" dirty="0">
                <a:latin typeface="Gotham Black" panose="02000603040000020004" pitchFamily="2" charset="0"/>
              </a:rPr>
              <a:t>Safety Code</a:t>
            </a:r>
          </a:p>
        </p:txBody>
      </p:sp>
      <p:pic>
        <p:nvPicPr>
          <p:cNvPr id="12" name="Picture Placeholder 11">
            <a:extLst>
              <a:ext uri="{FF2B5EF4-FFF2-40B4-BE49-F238E27FC236}">
                <a16:creationId xmlns:a16="http://schemas.microsoft.com/office/drawing/2014/main" id="{B99A402D-E7C5-4ED1-9FB9-C1740CAE9CF2}"/>
              </a:ext>
            </a:extLst>
          </p:cNvPr>
          <p:cNvPicPr>
            <a:picLocks noGrp="1" noChangeAspect="1"/>
          </p:cNvPicPr>
          <p:nvPr>
            <p:ph type="pic" sz="quarter" idx="10"/>
          </p:nvPr>
        </p:nvPicPr>
        <p:blipFill rotWithShape="1">
          <a:blip r:embed="rId2" cstate="screen">
            <a:extLst>
              <a:ext uri="{28A0092B-C50C-407E-A947-70E740481C1C}">
                <a14:useLocalDpi xmlns:a14="http://schemas.microsoft.com/office/drawing/2010/main"/>
              </a:ext>
            </a:extLst>
          </a:blip>
          <a:srcRect/>
          <a:stretch/>
        </p:blipFill>
        <p:spPr>
          <a:xfrm>
            <a:off x="10010482" y="134224"/>
            <a:ext cx="2004406" cy="1313568"/>
          </a:xfrm>
        </p:spPr>
      </p:pic>
      <p:sp>
        <p:nvSpPr>
          <p:cNvPr id="13" name="Rectangle 12">
            <a:extLst>
              <a:ext uri="{FF2B5EF4-FFF2-40B4-BE49-F238E27FC236}">
                <a16:creationId xmlns:a16="http://schemas.microsoft.com/office/drawing/2014/main" id="{FEC20FFA-8FA5-4555-9336-67BC80B81C02}"/>
              </a:ext>
            </a:extLst>
          </p:cNvPr>
          <p:cNvSpPr/>
          <p:nvPr/>
        </p:nvSpPr>
        <p:spPr>
          <a:xfrm>
            <a:off x="0" y="1964810"/>
            <a:ext cx="2183642" cy="2183642"/>
          </a:xfrm>
          <a:prstGeom prst="rect">
            <a:avLst/>
          </a:prstGeom>
          <a:solidFill>
            <a:srgbClr val="17BFF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GB" b="1">
                <a:solidFill>
                  <a:srgbClr val="1E1F2C"/>
                </a:solidFill>
              </a:rPr>
              <a:t>Topics</a:t>
            </a:r>
            <a:endParaRPr lang="en-US">
              <a:solidFill>
                <a:srgbClr val="17BFF3"/>
              </a:solidFill>
            </a:endParaRPr>
          </a:p>
        </p:txBody>
      </p:sp>
      <p:pic>
        <p:nvPicPr>
          <p:cNvPr id="14" name="Picture 13">
            <a:extLst>
              <a:ext uri="{FF2B5EF4-FFF2-40B4-BE49-F238E27FC236}">
                <a16:creationId xmlns:a16="http://schemas.microsoft.com/office/drawing/2014/main" id="{66631064-309D-4910-B194-270F826558D7}"/>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10000" b="90000" l="10000" r="90000">
                        <a14:foregroundMark x1="77273" y1="30435" x2="77273" y2="30435"/>
                        <a14:foregroundMark x1="74242" y1="66667" x2="74242" y2="66667"/>
                        <a14:foregroundMark x1="37879" y1="65217" x2="37879" y2="65217"/>
                      </a14:backgroundRemoval>
                    </a14:imgEffect>
                  </a14:imgLayer>
                </a14:imgProps>
              </a:ext>
            </a:extLst>
          </a:blip>
          <a:stretch>
            <a:fillRect/>
          </a:stretch>
        </p:blipFill>
        <p:spPr>
          <a:xfrm>
            <a:off x="11145982" y="5791513"/>
            <a:ext cx="628650" cy="657225"/>
          </a:xfrm>
          <a:prstGeom prst="rect">
            <a:avLst/>
          </a:prstGeom>
        </p:spPr>
      </p:pic>
      <p:pic>
        <p:nvPicPr>
          <p:cNvPr id="16" name="Picture 15">
            <a:extLst>
              <a:ext uri="{FF2B5EF4-FFF2-40B4-BE49-F238E27FC236}">
                <a16:creationId xmlns:a16="http://schemas.microsoft.com/office/drawing/2014/main" id="{8C76DF87-FBB0-49E0-97FF-6D25E63E7CF1}"/>
              </a:ext>
            </a:extLst>
          </p:cNvPr>
          <p:cNvPicPr>
            <a:picLocks noChangeAspect="1"/>
          </p:cNvPicPr>
          <p:nvPr/>
        </p:nvPicPr>
        <p:blipFill>
          <a:blip r:embed="rId5"/>
          <a:stretch>
            <a:fillRect/>
          </a:stretch>
        </p:blipFill>
        <p:spPr>
          <a:xfrm>
            <a:off x="963658" y="3687247"/>
            <a:ext cx="869925" cy="1226818"/>
          </a:xfrm>
          <a:prstGeom prst="rect">
            <a:avLst/>
          </a:prstGeom>
          <a:ln>
            <a:noFill/>
          </a:ln>
          <a:effectLst>
            <a:outerShdw blurRad="292100" dist="139700" dir="2700000" algn="tl" rotWithShape="0">
              <a:srgbClr val="333333">
                <a:alpha val="65000"/>
              </a:srgbClr>
            </a:outerShdw>
          </a:effectLst>
        </p:spPr>
      </p:pic>
      <p:sp>
        <p:nvSpPr>
          <p:cNvPr id="3" name="Rectangle 2">
            <a:extLst>
              <a:ext uri="{FF2B5EF4-FFF2-40B4-BE49-F238E27FC236}">
                <a16:creationId xmlns:a16="http://schemas.microsoft.com/office/drawing/2014/main" id="{F8450D8C-B886-59C3-5C48-B4AE1B045AFD}"/>
              </a:ext>
            </a:extLst>
          </p:cNvPr>
          <p:cNvSpPr/>
          <p:nvPr/>
        </p:nvSpPr>
        <p:spPr>
          <a:xfrm>
            <a:off x="2433095" y="1806874"/>
            <a:ext cx="6801537" cy="1572738"/>
          </a:xfrm>
          <a:prstGeom prst="rect">
            <a:avLst/>
          </a:prstGeom>
        </p:spPr>
        <p:txBody>
          <a:bodyPr wrap="square">
            <a:spAutoFit/>
          </a:bodyPr>
          <a:lstStyle/>
          <a:p>
            <a:pPr>
              <a:lnSpc>
                <a:spcPct val="150000"/>
              </a:lnSpc>
            </a:pPr>
            <a:r>
              <a:rPr lang="en-US" b="1" dirty="0">
                <a:solidFill>
                  <a:srgbClr val="1E1F2C"/>
                </a:solidFill>
                <a:latin typeface="Gotham Book" panose="02000604040000020004" pitchFamily="50" charset="0"/>
                <a:ea typeface="Open Sans" panose="020B0606030504020204" pitchFamily="34" charset="0"/>
                <a:cs typeface="Open Sans" panose="020B0606030504020204" pitchFamily="34" charset="0"/>
              </a:rPr>
              <a:t>Personal Protective Equipment (PPE)</a:t>
            </a:r>
          </a:p>
          <a:p>
            <a:pPr marL="742950" lvl="1" indent="-285750">
              <a:lnSpc>
                <a:spcPct val="150000"/>
              </a:lnSpc>
              <a:buFont typeface="Arial" panose="020B0604020202020204" pitchFamily="34" charset="0"/>
              <a:buChar char="•"/>
            </a:pPr>
            <a:r>
              <a:rPr lang="en-US" sz="1600" dirty="0">
                <a:solidFill>
                  <a:srgbClr val="1E1F2C"/>
                </a:solidFill>
                <a:latin typeface="Gotham Book" panose="02000604040000020004" pitchFamily="50" charset="0"/>
                <a:ea typeface="Open Sans" panose="020B0606030504020204" pitchFamily="34" charset="0"/>
                <a:cs typeface="Open Sans" panose="020B0606030504020204" pitchFamily="34" charset="0"/>
              </a:rPr>
              <a:t>Mandatory standard PPE specified</a:t>
            </a:r>
          </a:p>
          <a:p>
            <a:pPr marL="742950" lvl="1" indent="-285750">
              <a:lnSpc>
                <a:spcPct val="150000"/>
              </a:lnSpc>
              <a:buFont typeface="Arial" panose="020B0604020202020204" pitchFamily="34" charset="0"/>
              <a:buChar char="•"/>
            </a:pPr>
            <a:r>
              <a:rPr lang="en-US" sz="1600" dirty="0">
                <a:solidFill>
                  <a:srgbClr val="1E1F2C"/>
                </a:solidFill>
                <a:latin typeface="Gotham Book" panose="02000604040000020004" pitchFamily="50" charset="0"/>
                <a:ea typeface="Open Sans" panose="020B0606030504020204" pitchFamily="34" charset="0"/>
                <a:cs typeface="Open Sans" panose="020B0606030504020204" pitchFamily="34" charset="0"/>
              </a:rPr>
              <a:t>Additional PPE defined by client or risk assessment</a:t>
            </a:r>
          </a:p>
          <a:p>
            <a:pPr marL="742950" lvl="1" indent="-285750">
              <a:lnSpc>
                <a:spcPct val="150000"/>
              </a:lnSpc>
              <a:buFont typeface="Arial" panose="020B0604020202020204" pitchFamily="34" charset="0"/>
              <a:buChar char="•"/>
            </a:pPr>
            <a:r>
              <a:rPr lang="en-US" sz="1600" dirty="0">
                <a:solidFill>
                  <a:srgbClr val="1E1F2C"/>
                </a:solidFill>
                <a:latin typeface="Gotham Book" panose="02000604040000020004" pitchFamily="50" charset="0"/>
                <a:ea typeface="Open Sans" panose="020B0606030504020204" pitchFamily="34" charset="0"/>
                <a:cs typeface="Open Sans" panose="020B0606030504020204" pitchFamily="34" charset="0"/>
              </a:rPr>
              <a:t>Use of SCBA only under Permit To Work criteria</a:t>
            </a:r>
          </a:p>
        </p:txBody>
      </p:sp>
      <p:sp>
        <p:nvSpPr>
          <p:cNvPr id="4" name="Rectangle 3">
            <a:extLst>
              <a:ext uri="{FF2B5EF4-FFF2-40B4-BE49-F238E27FC236}">
                <a16:creationId xmlns:a16="http://schemas.microsoft.com/office/drawing/2014/main" id="{CE0A0EA3-9ED4-1A50-DCA9-DA5FDD56ED27}"/>
              </a:ext>
            </a:extLst>
          </p:cNvPr>
          <p:cNvSpPr/>
          <p:nvPr/>
        </p:nvSpPr>
        <p:spPr>
          <a:xfrm>
            <a:off x="2433095" y="3834999"/>
            <a:ext cx="8068650" cy="2311402"/>
          </a:xfrm>
          <a:prstGeom prst="rect">
            <a:avLst/>
          </a:prstGeom>
        </p:spPr>
        <p:txBody>
          <a:bodyPr wrap="square">
            <a:spAutoFit/>
          </a:bodyPr>
          <a:lstStyle/>
          <a:p>
            <a:pPr>
              <a:lnSpc>
                <a:spcPct val="150000"/>
              </a:lnSpc>
            </a:pPr>
            <a:r>
              <a:rPr lang="en-US" b="1" dirty="0">
                <a:solidFill>
                  <a:srgbClr val="1E1F2C"/>
                </a:solidFill>
                <a:latin typeface="Gotham Book" panose="02000604040000020004" pitchFamily="50" charset="0"/>
                <a:ea typeface="Open Sans" panose="020B0606030504020204" pitchFamily="34" charset="0"/>
                <a:cs typeface="Open Sans" panose="020B0606030504020204" pitchFamily="34" charset="0"/>
              </a:rPr>
              <a:t>Driving and Journey Planning</a:t>
            </a:r>
          </a:p>
          <a:p>
            <a:pPr marL="742950" lvl="1" indent="-285750">
              <a:lnSpc>
                <a:spcPct val="150000"/>
              </a:lnSpc>
              <a:buFont typeface="Arial" panose="020B0604020202020204" pitchFamily="34" charset="0"/>
              <a:buChar char="•"/>
            </a:pPr>
            <a:r>
              <a:rPr lang="en-US" sz="1600" dirty="0">
                <a:solidFill>
                  <a:srgbClr val="1E1F2C"/>
                </a:solidFill>
                <a:latin typeface="Gotham Book" panose="02000604040000020004" pitchFamily="50" charset="0"/>
                <a:ea typeface="Open Sans" panose="020B0606030504020204" pitchFamily="34" charset="0"/>
                <a:cs typeface="Open Sans" panose="020B0606030504020204" pitchFamily="34" charset="0"/>
              </a:rPr>
              <a:t>Seat Belts mandatory for all vehicle occupants</a:t>
            </a:r>
          </a:p>
          <a:p>
            <a:pPr marL="742950" lvl="1" indent="-285750">
              <a:lnSpc>
                <a:spcPct val="150000"/>
              </a:lnSpc>
              <a:buFont typeface="Arial" panose="020B0604020202020204" pitchFamily="34" charset="0"/>
              <a:buChar char="•"/>
            </a:pPr>
            <a:r>
              <a:rPr lang="en-US" sz="1600" dirty="0">
                <a:solidFill>
                  <a:srgbClr val="1E1F2C"/>
                </a:solidFill>
                <a:latin typeface="Gotham Book" panose="02000604040000020004" pitchFamily="50" charset="0"/>
                <a:ea typeface="Open Sans" panose="020B0606030504020204" pitchFamily="34" charset="0"/>
                <a:cs typeface="Open Sans" panose="020B0606030504020204" pitchFamily="34" charset="0"/>
              </a:rPr>
              <a:t>Use of mobile phones minimized even within legislation</a:t>
            </a:r>
          </a:p>
          <a:p>
            <a:pPr marL="742950" lvl="1" indent="-285750">
              <a:lnSpc>
                <a:spcPct val="150000"/>
              </a:lnSpc>
              <a:buFont typeface="Arial" panose="020B0604020202020204" pitchFamily="34" charset="0"/>
              <a:buChar char="•"/>
            </a:pPr>
            <a:r>
              <a:rPr lang="en-US" sz="1600" dirty="0">
                <a:solidFill>
                  <a:srgbClr val="1E1F2C"/>
                </a:solidFill>
                <a:latin typeface="Gotham Book" panose="02000604040000020004" pitchFamily="50" charset="0"/>
                <a:ea typeface="Open Sans" panose="020B0606030504020204" pitchFamily="34" charset="0"/>
                <a:cs typeface="Open Sans" panose="020B0606030504020204" pitchFamily="34" charset="0"/>
              </a:rPr>
              <a:t>Journey planning in place to include regular breaks </a:t>
            </a:r>
          </a:p>
          <a:p>
            <a:pPr marL="742950" lvl="1" indent="-285750">
              <a:lnSpc>
                <a:spcPct val="150000"/>
              </a:lnSpc>
              <a:buFont typeface="Arial" panose="020B0604020202020204" pitchFamily="34" charset="0"/>
              <a:buChar char="•"/>
            </a:pPr>
            <a:r>
              <a:rPr lang="en-US" sz="1600" dirty="0">
                <a:solidFill>
                  <a:srgbClr val="1E1F2C"/>
                </a:solidFill>
                <a:latin typeface="Gotham Book" panose="02000604040000020004" pitchFamily="50" charset="0"/>
                <a:ea typeface="Open Sans" panose="020B0606030504020204" pitchFamily="34" charset="0"/>
                <a:cs typeface="Open Sans" panose="020B0606030504020204" pitchFamily="34" charset="0"/>
              </a:rPr>
              <a:t>Vehicle road worthiness and license checks</a:t>
            </a:r>
          </a:p>
          <a:p>
            <a:pPr marL="742950" lvl="1" indent="-285750">
              <a:lnSpc>
                <a:spcPct val="150000"/>
              </a:lnSpc>
              <a:buFont typeface="Arial" panose="020B0604020202020204" pitchFamily="34" charset="0"/>
              <a:buChar char="•"/>
            </a:pPr>
            <a:r>
              <a:rPr lang="en-US" sz="1600" dirty="0">
                <a:solidFill>
                  <a:srgbClr val="1E1F2C"/>
                </a:solidFill>
                <a:latin typeface="Gotham Book" panose="02000604040000020004" pitchFamily="50" charset="0"/>
                <a:ea typeface="Open Sans" panose="020B0606030504020204" pitchFamily="34" charset="0"/>
                <a:cs typeface="Open Sans" panose="020B0606030504020204" pitchFamily="34" charset="0"/>
              </a:rPr>
              <a:t>Hazardous goods in vehicles (DOT Boxes etc.)</a:t>
            </a:r>
          </a:p>
        </p:txBody>
      </p:sp>
      <p:pic>
        <p:nvPicPr>
          <p:cNvPr id="5" name="Picture 4" descr="Shape&#10;&#10;Description automatically generated with medium confidence">
            <a:extLst>
              <a:ext uri="{FF2B5EF4-FFF2-40B4-BE49-F238E27FC236}">
                <a16:creationId xmlns:a16="http://schemas.microsoft.com/office/drawing/2014/main" id="{FBB4635B-4745-085B-BBF6-4458DEEB3708}"/>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618047" y="2905277"/>
            <a:ext cx="2842260" cy="1428750"/>
          </a:xfrm>
          <a:prstGeom prst="rect">
            <a:avLst/>
          </a:prstGeom>
        </p:spPr>
      </p:pic>
    </p:spTree>
    <p:extLst>
      <p:ext uri="{BB962C8B-B14F-4D97-AF65-F5344CB8AC3E}">
        <p14:creationId xmlns:p14="http://schemas.microsoft.com/office/powerpoint/2010/main" val="3523787980"/>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accel="40000" decel="40000" fill="hold" grpId="0" nodeType="with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1000" fill="hold"/>
                                        <p:tgtEl>
                                          <p:spTgt spid="2">
                                            <p:txEl>
                                              <p:pRg st="0" end="0"/>
                                            </p:txEl>
                                          </p:spTgt>
                                        </p:tgtEl>
                                        <p:attrNameLst>
                                          <p:attrName>ppt_x</p:attrName>
                                        </p:attrNameLst>
                                      </p:cBhvr>
                                      <p:tavLst>
                                        <p:tav tm="0">
                                          <p:val>
                                            <p:strVal val="0-#ppt_w/2"/>
                                          </p:val>
                                        </p:tav>
                                        <p:tav tm="100000">
                                          <p:val>
                                            <p:strVal val="#ppt_x"/>
                                          </p:val>
                                        </p:tav>
                                      </p:tavLst>
                                    </p:anim>
                                    <p:anim calcmode="lin" valueType="num">
                                      <p:cBhvr additive="base">
                                        <p:cTn id="8" dur="1000" fill="hold"/>
                                        <p:tgtEl>
                                          <p:spTgt spid="2">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AB8ABAA-D4EE-4914-8C80-5185268B55CD}"/>
              </a:ext>
            </a:extLst>
          </p:cNvPr>
          <p:cNvSpPr>
            <a:spLocks noGrp="1"/>
          </p:cNvSpPr>
          <p:nvPr>
            <p:ph type="body" sz="quarter" idx="11"/>
          </p:nvPr>
        </p:nvSpPr>
        <p:spPr>
          <a:xfrm>
            <a:off x="457200" y="616795"/>
            <a:ext cx="6891556" cy="830997"/>
          </a:xfrm>
        </p:spPr>
        <p:txBody>
          <a:bodyPr>
            <a:normAutofit/>
          </a:bodyPr>
          <a:lstStyle/>
          <a:p>
            <a:r>
              <a:rPr lang="en-US" b="1" dirty="0">
                <a:latin typeface="Gotham Black" panose="02000603040000020004" pitchFamily="2" charset="0"/>
              </a:rPr>
              <a:t>Safety Code</a:t>
            </a:r>
          </a:p>
        </p:txBody>
      </p:sp>
      <p:pic>
        <p:nvPicPr>
          <p:cNvPr id="12" name="Picture Placeholder 11">
            <a:extLst>
              <a:ext uri="{FF2B5EF4-FFF2-40B4-BE49-F238E27FC236}">
                <a16:creationId xmlns:a16="http://schemas.microsoft.com/office/drawing/2014/main" id="{B99A402D-E7C5-4ED1-9FB9-C1740CAE9CF2}"/>
              </a:ext>
            </a:extLst>
          </p:cNvPr>
          <p:cNvPicPr>
            <a:picLocks noGrp="1" noChangeAspect="1"/>
          </p:cNvPicPr>
          <p:nvPr>
            <p:ph type="pic" sz="quarter" idx="10"/>
          </p:nvPr>
        </p:nvPicPr>
        <p:blipFill rotWithShape="1">
          <a:blip r:embed="rId2" cstate="screen">
            <a:extLst>
              <a:ext uri="{28A0092B-C50C-407E-A947-70E740481C1C}">
                <a14:useLocalDpi xmlns:a14="http://schemas.microsoft.com/office/drawing/2010/main"/>
              </a:ext>
            </a:extLst>
          </a:blip>
          <a:srcRect/>
          <a:stretch/>
        </p:blipFill>
        <p:spPr>
          <a:xfrm>
            <a:off x="10010482" y="134224"/>
            <a:ext cx="2004406" cy="1313568"/>
          </a:xfrm>
        </p:spPr>
      </p:pic>
      <p:sp>
        <p:nvSpPr>
          <p:cNvPr id="13" name="Rectangle 12">
            <a:extLst>
              <a:ext uri="{FF2B5EF4-FFF2-40B4-BE49-F238E27FC236}">
                <a16:creationId xmlns:a16="http://schemas.microsoft.com/office/drawing/2014/main" id="{FEC20FFA-8FA5-4555-9336-67BC80B81C02}"/>
              </a:ext>
            </a:extLst>
          </p:cNvPr>
          <p:cNvSpPr/>
          <p:nvPr/>
        </p:nvSpPr>
        <p:spPr>
          <a:xfrm>
            <a:off x="0" y="1964810"/>
            <a:ext cx="2183642" cy="2183642"/>
          </a:xfrm>
          <a:prstGeom prst="rect">
            <a:avLst/>
          </a:prstGeom>
          <a:solidFill>
            <a:srgbClr val="17BFF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GB" b="1">
                <a:solidFill>
                  <a:srgbClr val="1E1F2C"/>
                </a:solidFill>
              </a:rPr>
              <a:t>Topics</a:t>
            </a:r>
            <a:endParaRPr lang="en-US">
              <a:solidFill>
                <a:srgbClr val="17BFF3"/>
              </a:solidFill>
            </a:endParaRPr>
          </a:p>
        </p:txBody>
      </p:sp>
      <p:pic>
        <p:nvPicPr>
          <p:cNvPr id="14" name="Picture 13">
            <a:extLst>
              <a:ext uri="{FF2B5EF4-FFF2-40B4-BE49-F238E27FC236}">
                <a16:creationId xmlns:a16="http://schemas.microsoft.com/office/drawing/2014/main" id="{66631064-309D-4910-B194-270F826558D7}"/>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10000" b="90000" l="10000" r="90000">
                        <a14:foregroundMark x1="77273" y1="30435" x2="77273" y2="30435"/>
                        <a14:foregroundMark x1="74242" y1="66667" x2="74242" y2="66667"/>
                        <a14:foregroundMark x1="37879" y1="65217" x2="37879" y2="65217"/>
                      </a14:backgroundRemoval>
                    </a14:imgEffect>
                  </a14:imgLayer>
                </a14:imgProps>
              </a:ext>
            </a:extLst>
          </a:blip>
          <a:stretch>
            <a:fillRect/>
          </a:stretch>
        </p:blipFill>
        <p:spPr>
          <a:xfrm>
            <a:off x="11145982" y="5791513"/>
            <a:ext cx="628650" cy="657225"/>
          </a:xfrm>
          <a:prstGeom prst="rect">
            <a:avLst/>
          </a:prstGeom>
        </p:spPr>
      </p:pic>
      <p:pic>
        <p:nvPicPr>
          <p:cNvPr id="11" name="Picture 10">
            <a:extLst>
              <a:ext uri="{FF2B5EF4-FFF2-40B4-BE49-F238E27FC236}">
                <a16:creationId xmlns:a16="http://schemas.microsoft.com/office/drawing/2014/main" id="{3D31EB2C-0035-4805-ACB8-144D6AC16AEB}"/>
              </a:ext>
            </a:extLst>
          </p:cNvPr>
          <p:cNvPicPr>
            <a:picLocks noChangeAspect="1"/>
          </p:cNvPicPr>
          <p:nvPr/>
        </p:nvPicPr>
        <p:blipFill>
          <a:blip r:embed="rId5"/>
          <a:stretch>
            <a:fillRect/>
          </a:stretch>
        </p:blipFill>
        <p:spPr>
          <a:xfrm>
            <a:off x="963658" y="3687247"/>
            <a:ext cx="869925" cy="1226818"/>
          </a:xfrm>
          <a:prstGeom prst="rect">
            <a:avLst/>
          </a:prstGeom>
          <a:ln>
            <a:noFill/>
          </a:ln>
          <a:effectLst>
            <a:outerShdw blurRad="292100" dist="139700" dir="2700000" algn="tl" rotWithShape="0">
              <a:srgbClr val="333333">
                <a:alpha val="65000"/>
              </a:srgbClr>
            </a:outerShdw>
          </a:effectLst>
        </p:spPr>
      </p:pic>
      <p:sp>
        <p:nvSpPr>
          <p:cNvPr id="3" name="Rectangle 2">
            <a:extLst>
              <a:ext uri="{FF2B5EF4-FFF2-40B4-BE49-F238E27FC236}">
                <a16:creationId xmlns:a16="http://schemas.microsoft.com/office/drawing/2014/main" id="{232A485E-1D98-94EC-A71F-2FB404C3DE31}"/>
              </a:ext>
            </a:extLst>
          </p:cNvPr>
          <p:cNvSpPr/>
          <p:nvPr/>
        </p:nvSpPr>
        <p:spPr>
          <a:xfrm>
            <a:off x="2386191" y="1765380"/>
            <a:ext cx="7984735" cy="2680734"/>
          </a:xfrm>
          <a:prstGeom prst="rect">
            <a:avLst/>
          </a:prstGeom>
        </p:spPr>
        <p:txBody>
          <a:bodyPr wrap="square">
            <a:spAutoFit/>
          </a:bodyPr>
          <a:lstStyle/>
          <a:p>
            <a:pPr>
              <a:lnSpc>
                <a:spcPct val="150000"/>
              </a:lnSpc>
            </a:pPr>
            <a:r>
              <a:rPr lang="en-US" b="1" dirty="0">
                <a:solidFill>
                  <a:srgbClr val="1E1F2C"/>
                </a:solidFill>
                <a:latin typeface="Gotham Book" panose="02000604040000020004" pitchFamily="50" charset="0"/>
                <a:ea typeface="Open Sans" panose="020B0606030504020204" pitchFamily="34" charset="0"/>
                <a:cs typeface="Open Sans" panose="020B0606030504020204" pitchFamily="34" charset="0"/>
              </a:rPr>
              <a:t>Risk Assessments and Hazard Awareness</a:t>
            </a:r>
          </a:p>
          <a:p>
            <a:pPr marL="742950" lvl="1" indent="-285750">
              <a:lnSpc>
                <a:spcPct val="150000"/>
              </a:lnSpc>
              <a:buFont typeface="Arial" panose="020B0604020202020204" pitchFamily="34" charset="0"/>
              <a:buChar char="•"/>
            </a:pPr>
            <a:r>
              <a:rPr lang="en-US" sz="1600" u="sng" dirty="0">
                <a:solidFill>
                  <a:srgbClr val="1E1F2C"/>
                </a:solidFill>
                <a:latin typeface="Gotham Book" panose="02000604040000020004" pitchFamily="50" charset="0"/>
                <a:ea typeface="Open Sans" panose="020B0606030504020204" pitchFamily="34" charset="0"/>
                <a:cs typeface="Open Sans" panose="020B0606030504020204" pitchFamily="34" charset="0"/>
              </a:rPr>
              <a:t>Formal Risk Assessments (FRA) </a:t>
            </a:r>
            <a:r>
              <a:rPr lang="en-US" sz="1600" dirty="0">
                <a:solidFill>
                  <a:srgbClr val="1E1F2C"/>
                </a:solidFill>
                <a:latin typeface="Gotham Book" panose="02000604040000020004" pitchFamily="50" charset="0"/>
                <a:ea typeface="Open Sans" panose="020B0606030504020204" pitchFamily="34" charset="0"/>
                <a:cs typeface="Open Sans" panose="020B0606030504020204" pitchFamily="34" charset="0"/>
              </a:rPr>
              <a:t>– Documented risk assessments in place for all routine activities, produced by trained and competent assessors</a:t>
            </a:r>
          </a:p>
          <a:p>
            <a:pPr marL="742950" lvl="1" indent="-285750">
              <a:lnSpc>
                <a:spcPct val="150000"/>
              </a:lnSpc>
              <a:buFont typeface="Arial" panose="020B0604020202020204" pitchFamily="34" charset="0"/>
              <a:buChar char="•"/>
            </a:pPr>
            <a:r>
              <a:rPr lang="en-US" sz="1600" u="sng" dirty="0">
                <a:solidFill>
                  <a:srgbClr val="1E1F2C"/>
                </a:solidFill>
                <a:latin typeface="Gotham Book" panose="02000604040000020004" pitchFamily="50" charset="0"/>
                <a:ea typeface="Open Sans" panose="020B0606030504020204" pitchFamily="34" charset="0"/>
                <a:cs typeface="Open Sans" panose="020B0606030504020204" pitchFamily="34" charset="0"/>
              </a:rPr>
              <a:t>Dynamic Risk Assessment (DRA) </a:t>
            </a:r>
            <a:r>
              <a:rPr lang="en-US" sz="1600" dirty="0">
                <a:solidFill>
                  <a:srgbClr val="1E1F2C"/>
                </a:solidFill>
                <a:latin typeface="Gotham Book" panose="02000604040000020004" pitchFamily="50" charset="0"/>
                <a:ea typeface="Open Sans" panose="020B0606030504020204" pitchFamily="34" charset="0"/>
                <a:cs typeface="Open Sans" panose="020B0606030504020204" pitchFamily="34" charset="0"/>
              </a:rPr>
              <a:t>– Not typically documented but a continuous review process carried out by the individual throughout their work activity.</a:t>
            </a:r>
          </a:p>
        </p:txBody>
      </p:sp>
      <p:sp>
        <p:nvSpPr>
          <p:cNvPr id="4" name="Rectangle 3">
            <a:extLst>
              <a:ext uri="{FF2B5EF4-FFF2-40B4-BE49-F238E27FC236}">
                <a16:creationId xmlns:a16="http://schemas.microsoft.com/office/drawing/2014/main" id="{F8714550-B62B-FA07-168C-6A5021A9A5D9}"/>
              </a:ext>
            </a:extLst>
          </p:cNvPr>
          <p:cNvSpPr/>
          <p:nvPr/>
        </p:nvSpPr>
        <p:spPr>
          <a:xfrm>
            <a:off x="2386191" y="4412374"/>
            <a:ext cx="8187284" cy="1942070"/>
          </a:xfrm>
          <a:prstGeom prst="rect">
            <a:avLst/>
          </a:prstGeom>
        </p:spPr>
        <p:txBody>
          <a:bodyPr wrap="square">
            <a:spAutoFit/>
          </a:bodyPr>
          <a:lstStyle/>
          <a:p>
            <a:pPr>
              <a:lnSpc>
                <a:spcPct val="150000"/>
              </a:lnSpc>
            </a:pPr>
            <a:r>
              <a:rPr lang="en-US" b="1" dirty="0">
                <a:solidFill>
                  <a:srgbClr val="1E1F2C"/>
                </a:solidFill>
                <a:latin typeface="Gotham Book" panose="02000604040000020004" pitchFamily="50" charset="0"/>
                <a:ea typeface="Open Sans" panose="020B0606030504020204" pitchFamily="34" charset="0"/>
                <a:cs typeface="Open Sans" panose="020B0606030504020204" pitchFamily="34" charset="0"/>
              </a:rPr>
              <a:t>Intervention and Stop Work Authority (SWA)</a:t>
            </a:r>
          </a:p>
          <a:p>
            <a:pPr lvl="1">
              <a:lnSpc>
                <a:spcPct val="150000"/>
              </a:lnSpc>
            </a:pPr>
            <a:r>
              <a:rPr lang="en-US" sz="1600" dirty="0">
                <a:solidFill>
                  <a:srgbClr val="1E1F2C"/>
                </a:solidFill>
                <a:latin typeface="Gotham Book" panose="02000604040000020004" pitchFamily="50" charset="0"/>
                <a:ea typeface="Open Sans" panose="020B0606030504020204" pitchFamily="34" charset="0"/>
                <a:cs typeface="Open Sans" panose="020B0606030504020204" pitchFamily="34" charset="0"/>
              </a:rPr>
              <a:t>“</a:t>
            </a:r>
            <a:r>
              <a:rPr lang="en-US" sz="1600" i="1" dirty="0">
                <a:solidFill>
                  <a:srgbClr val="1E1F2C"/>
                </a:solidFill>
                <a:latin typeface="Gotham Book" panose="02000604040000020004" pitchFamily="50" charset="0"/>
                <a:ea typeface="Open Sans" panose="020B0606030504020204" pitchFamily="34" charset="0"/>
                <a:cs typeface="Open Sans" panose="020B0606030504020204" pitchFamily="34" charset="0"/>
              </a:rPr>
              <a:t>The right and responsibility to stop any operation, which has imminent hazard to safety, health, equipment, and/or the environment</a:t>
            </a:r>
            <a:r>
              <a:rPr lang="en-US" sz="1600" dirty="0">
                <a:solidFill>
                  <a:srgbClr val="1E1F2C"/>
                </a:solidFill>
                <a:latin typeface="Gotham Book" panose="02000604040000020004" pitchFamily="50" charset="0"/>
                <a:ea typeface="Open Sans" panose="020B0606030504020204" pitchFamily="34" charset="0"/>
                <a:cs typeface="Open Sans" panose="020B0606030504020204" pitchFamily="34" charset="0"/>
              </a:rPr>
              <a:t>.”</a:t>
            </a:r>
          </a:p>
          <a:p>
            <a:pPr marL="742950" lvl="1" indent="-285750">
              <a:lnSpc>
                <a:spcPct val="150000"/>
              </a:lnSpc>
              <a:buFont typeface="Arial" panose="020B0604020202020204" pitchFamily="34" charset="0"/>
              <a:buChar char="•"/>
            </a:pPr>
            <a:r>
              <a:rPr lang="en-US" sz="1600" dirty="0">
                <a:solidFill>
                  <a:srgbClr val="1E1F2C"/>
                </a:solidFill>
                <a:latin typeface="Gotham Book" panose="02000604040000020004" pitchFamily="50" charset="0"/>
                <a:ea typeface="Open Sans" panose="020B0606030504020204" pitchFamily="34" charset="0"/>
                <a:cs typeface="Open Sans" panose="020B0606030504020204" pitchFamily="34" charset="0"/>
              </a:rPr>
              <a:t>Reasons for using the SWA outlined.</a:t>
            </a:r>
          </a:p>
          <a:p>
            <a:pPr marL="742950" lvl="1" indent="-285750">
              <a:lnSpc>
                <a:spcPct val="150000"/>
              </a:lnSpc>
              <a:buFont typeface="Arial" panose="020B0604020202020204" pitchFamily="34" charset="0"/>
              <a:buChar char="•"/>
            </a:pPr>
            <a:r>
              <a:rPr lang="en-US" sz="1600" dirty="0">
                <a:solidFill>
                  <a:srgbClr val="1E1F2C"/>
                </a:solidFill>
                <a:latin typeface="Gotham Book" panose="02000604040000020004" pitchFamily="50" charset="0"/>
                <a:ea typeface="Open Sans" panose="020B0606030504020204" pitchFamily="34" charset="0"/>
                <a:cs typeface="Open Sans" panose="020B0606030504020204" pitchFamily="34" charset="0"/>
              </a:rPr>
              <a:t>Reporting and escalation process when an SWA is used.</a:t>
            </a:r>
          </a:p>
        </p:txBody>
      </p:sp>
      <p:pic>
        <p:nvPicPr>
          <p:cNvPr id="5" name="Picture 4" descr="Logo&#10;&#10;Description automatically generated">
            <a:extLst>
              <a:ext uri="{FF2B5EF4-FFF2-40B4-BE49-F238E27FC236}">
                <a16:creationId xmlns:a16="http://schemas.microsoft.com/office/drawing/2014/main" id="{0200FC8E-0ACE-FD15-4C0F-25107CB565E3}"/>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166594" y="3302361"/>
            <a:ext cx="1692181" cy="1692181"/>
          </a:xfrm>
          <a:prstGeom prst="rect">
            <a:avLst/>
          </a:prstGeom>
        </p:spPr>
      </p:pic>
    </p:spTree>
    <p:extLst>
      <p:ext uri="{BB962C8B-B14F-4D97-AF65-F5344CB8AC3E}">
        <p14:creationId xmlns:p14="http://schemas.microsoft.com/office/powerpoint/2010/main" val="535427172"/>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accel="40000" decel="40000" fill="hold" grpId="0" nodeType="with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1000" fill="hold"/>
                                        <p:tgtEl>
                                          <p:spTgt spid="2">
                                            <p:txEl>
                                              <p:pRg st="0" end="0"/>
                                            </p:txEl>
                                          </p:spTgt>
                                        </p:tgtEl>
                                        <p:attrNameLst>
                                          <p:attrName>ppt_x</p:attrName>
                                        </p:attrNameLst>
                                      </p:cBhvr>
                                      <p:tavLst>
                                        <p:tav tm="0">
                                          <p:val>
                                            <p:strVal val="0-#ppt_w/2"/>
                                          </p:val>
                                        </p:tav>
                                        <p:tav tm="100000">
                                          <p:val>
                                            <p:strVal val="#ppt_x"/>
                                          </p:val>
                                        </p:tav>
                                      </p:tavLst>
                                    </p:anim>
                                    <p:anim calcmode="lin" valueType="num">
                                      <p:cBhvr additive="base">
                                        <p:cTn id="8" dur="1000" fill="hold"/>
                                        <p:tgtEl>
                                          <p:spTgt spid="2">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theme/theme1.xml><?xml version="1.0" encoding="utf-8"?>
<a:theme xmlns:a="http://schemas.openxmlformats.org/drawingml/2006/main" name="Office Theme">
  <a:themeElements>
    <a:clrScheme name="Blue">
      <a:dk1>
        <a:srgbClr val="3F3F3F"/>
      </a:dk1>
      <a:lt1>
        <a:sysClr val="window" lastClr="FFFFFF"/>
      </a:lt1>
      <a:dk2>
        <a:srgbClr val="313C41"/>
      </a:dk2>
      <a:lt2>
        <a:srgbClr val="FFFFFF"/>
      </a:lt2>
      <a:accent1>
        <a:srgbClr val="56BEEC"/>
      </a:accent1>
      <a:accent2>
        <a:srgbClr val="31A8DF"/>
      </a:accent2>
      <a:accent3>
        <a:srgbClr val="238ACB"/>
      </a:accent3>
      <a:accent4>
        <a:srgbClr val="1A6798"/>
      </a:accent4>
      <a:accent5>
        <a:srgbClr val="189ED9"/>
      </a:accent5>
      <a:accent6>
        <a:srgbClr val="189ED9"/>
      </a:accent6>
      <a:hlink>
        <a:srgbClr val="A05024"/>
      </a:hlink>
      <a:folHlink>
        <a:srgbClr val="FEC037"/>
      </a:folHlink>
    </a:clrScheme>
    <a:fontScheme name="LAUTO">
      <a:majorFont>
        <a:latin typeface="Lato"/>
        <a:ea typeface=""/>
        <a:cs typeface=""/>
      </a:majorFont>
      <a:minorFont>
        <a:latin typeface="Open San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9B0B44E3670D3444BB228CB470602DB0" ma:contentTypeVersion="13" ma:contentTypeDescription="Create a new document." ma:contentTypeScope="" ma:versionID="635e89de34226d8e4b49d0872c6a705f">
  <xsd:schema xmlns:xsd="http://www.w3.org/2001/XMLSchema" xmlns:xs="http://www.w3.org/2001/XMLSchema" xmlns:p="http://schemas.microsoft.com/office/2006/metadata/properties" xmlns:ns3="ec2dc863-4407-4920-b55d-ed0d0878b260" xmlns:ns4="b3fc1588-1baf-4b46-87cd-95403649891a" targetNamespace="http://schemas.microsoft.com/office/2006/metadata/properties" ma:root="true" ma:fieldsID="2f0f4ddb344cb21bddcfb004f3d4359b" ns3:_="" ns4:_="">
    <xsd:import namespace="ec2dc863-4407-4920-b55d-ed0d0878b260"/>
    <xsd:import namespace="b3fc1588-1baf-4b46-87cd-95403649891a"/>
    <xsd:element name="properties">
      <xsd:complexType>
        <xsd:sequence>
          <xsd:element name="documentManagement">
            <xsd:complexType>
              <xsd:all>
                <xsd:element ref="ns3:MediaServiceMetadata" minOccurs="0"/>
                <xsd:element ref="ns3:MediaServiceFastMetadata" minOccurs="0"/>
                <xsd:element ref="ns3:MediaServiceDateTaken" minOccurs="0"/>
                <xsd:element ref="ns3:MediaServiceAutoTags" minOccurs="0"/>
                <xsd:element ref="ns4:SharedWithUsers" minOccurs="0"/>
                <xsd:element ref="ns4:SharedWithDetails" minOccurs="0"/>
                <xsd:element ref="ns4:SharingHintHash" minOccurs="0"/>
                <xsd:element ref="ns3:MediaServiceOCR" minOccurs="0"/>
                <xsd:element ref="ns3:MediaServiceEventHashCode" minOccurs="0"/>
                <xsd:element ref="ns3:MediaServiceGenerationTime" minOccurs="0"/>
                <xsd:element ref="ns3:MediaServiceLocation" minOccurs="0"/>
                <xsd:element ref="ns3:MediaServiceAutoKeyPoints" minOccurs="0"/>
                <xsd:element ref="ns3: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c2dc863-4407-4920-b55d-ed0d0878b260" elementFormDefault="qualified">
    <xsd:import namespace="http://schemas.microsoft.com/office/2006/documentManagement/types"/>
    <xsd:import namespace="http://schemas.microsoft.com/office/infopath/2007/PartnerControls"/>
    <xsd:element name="MediaServiceMetadata" ma:index="8" nillable="true" ma:displayName="MediaServiceMetadata" ma:description="" ma:hidden="true" ma:internalName="MediaServiceMetadata" ma:readOnly="true">
      <xsd:simpleType>
        <xsd:restriction base="dms:Note"/>
      </xsd:simpleType>
    </xsd:element>
    <xsd:element name="MediaServiceFastMetadata" ma:index="9" nillable="true" ma:displayName="MediaServiceFastMetadata" ma:description="" ma:hidden="true" ma:internalName="MediaServiceFastMetadata" ma:readOnly="true">
      <xsd:simpleType>
        <xsd:restriction base="dms:Note"/>
      </xsd:simpleType>
    </xsd:element>
    <xsd:element name="MediaServiceDateTaken" ma:index="10" nillable="true" ma:displayName="MediaServiceDateTaken" ma:description="" ma:hidden="true" ma:internalName="MediaServiceDateTaken" ma:readOnly="true">
      <xsd:simpleType>
        <xsd:restriction base="dms:Text"/>
      </xsd:simpleType>
    </xsd:element>
    <xsd:element name="MediaServiceAutoTags" ma:index="11" nillable="true" ma:displayName="MediaServiceAutoTags" ma:description="" ma:internalName="MediaServiceAutoTags" ma:readOnly="true">
      <xsd:simpleType>
        <xsd:restriction base="dms:Text"/>
      </xsd:simpleType>
    </xsd:element>
    <xsd:element name="MediaServiceOCR" ma:index="15" nillable="true" ma:displayName="MediaServiceOCR" ma:internalName="MediaServiceOCR" ma:readOnly="true">
      <xsd:simpleType>
        <xsd:restriction base="dms:Note">
          <xsd:maxLength value="255"/>
        </xsd:restriction>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Location" ma:index="18" nillable="true" ma:displayName="Location" ma:internalName="MediaServiceLocation" ma:readOnly="true">
      <xsd:simpleType>
        <xsd:restriction base="dms:Text"/>
      </xsd:simpleType>
    </xsd:element>
    <xsd:element name="MediaServiceAutoKeyPoints" ma:index="19" nillable="true" ma:displayName="MediaServiceAutoKeyPoints" ma:hidden="true" ma:internalName="MediaServiceAutoKeyPoints" ma:readOnly="true">
      <xsd:simpleType>
        <xsd:restriction base="dms:Note"/>
      </xsd:simpleType>
    </xsd:element>
    <xsd:element name="MediaServiceKeyPoints" ma:index="20"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b3fc1588-1baf-4b46-87cd-95403649891a" elementFormDefault="qualified">
    <xsd:import namespace="http://schemas.microsoft.com/office/2006/documentManagement/types"/>
    <xsd:import namespace="http://schemas.microsoft.com/office/infopath/2007/PartnerControls"/>
    <xsd:element name="SharedWithUsers" ma:index="12"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description="" ma:internalName="SharedWithDetails" ma:readOnly="true">
      <xsd:simpleType>
        <xsd:restriction base="dms:Note">
          <xsd:maxLength value="255"/>
        </xsd:restriction>
      </xsd:simpleType>
    </xsd:element>
    <xsd:element name="SharingHintHash" ma:index="14" nillable="true" ma:displayName="Sharing Hint Hash" ma:description=""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E2C6BAD1-D760-4C82-84D7-7A15DE57869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ec2dc863-4407-4920-b55d-ed0d0878b260"/>
    <ds:schemaRef ds:uri="b3fc1588-1baf-4b46-87cd-95403649891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2CC2CCE7-9F53-4862-A69E-700BE42B3A95}">
  <ds:schemaRefs>
    <ds:schemaRef ds:uri="http://schemas.microsoft.com/sharepoint/v3/contenttype/forms"/>
  </ds:schemaRefs>
</ds:datastoreItem>
</file>

<file path=customXml/itemProps3.xml><?xml version="1.0" encoding="utf-8"?>
<ds:datastoreItem xmlns:ds="http://schemas.openxmlformats.org/officeDocument/2006/customXml" ds:itemID="{95832EFA-7BF6-44D8-90D6-0A4287CF4043}">
  <ds:schemaRefs>
    <ds:schemaRef ds:uri="ec2dc863-4407-4920-b55d-ed0d0878b260"/>
    <ds:schemaRef ds:uri="http://www.w3.org/XML/1998/namespace"/>
    <ds:schemaRef ds:uri="http://schemas.openxmlformats.org/package/2006/metadata/core-properties"/>
    <ds:schemaRef ds:uri="http://purl.org/dc/dcmitype/"/>
    <ds:schemaRef ds:uri="http://schemas.microsoft.com/office/infopath/2007/PartnerControls"/>
    <ds:schemaRef ds:uri="http://purl.org/dc/elements/1.1/"/>
    <ds:schemaRef ds:uri="http://schemas.microsoft.com/office/2006/documentManagement/types"/>
    <ds:schemaRef ds:uri="b3fc1588-1baf-4b46-87cd-95403649891a"/>
    <ds:schemaRef ds:uri="http://schemas.microsoft.com/office/2006/metadata/properties"/>
    <ds:schemaRef ds:uri="http://purl.org/dc/terms/"/>
  </ds:schemaRefs>
</ds:datastoreItem>
</file>

<file path=docProps/app.xml><?xml version="1.0" encoding="utf-8"?>
<Properties xmlns="http://schemas.openxmlformats.org/officeDocument/2006/extended-properties" xmlns:vt="http://schemas.openxmlformats.org/officeDocument/2006/docPropsVTypes">
  <TotalTime>0</TotalTime>
  <Words>1077</Words>
  <Application>Microsoft Office PowerPoint</Application>
  <PresentationFormat>Widescreen</PresentationFormat>
  <Paragraphs>178</Paragraphs>
  <Slides>19</Slides>
  <Notes>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19</vt:i4>
      </vt:variant>
    </vt:vector>
  </HeadingPairs>
  <TitlesOfParts>
    <vt:vector size="26" baseType="lpstr">
      <vt:lpstr>Arial</vt:lpstr>
      <vt:lpstr>Calibri</vt:lpstr>
      <vt:lpstr>Gotham Black</vt:lpstr>
      <vt:lpstr>Gotham Book</vt:lpstr>
      <vt:lpstr>Lato</vt:lpstr>
      <vt:lpstr>Open Sans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Dracarys</dc:creator>
  <cp:lastModifiedBy>Leonardo  Rey</cp:lastModifiedBy>
  <cp:revision>256</cp:revision>
  <cp:lastPrinted>2019-05-13T14:44:32Z</cp:lastPrinted>
  <dcterms:created xsi:type="dcterms:W3CDTF">2018-11-05T03:07:01Z</dcterms:created>
  <dcterms:modified xsi:type="dcterms:W3CDTF">2023-04-26T12:49:40Z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0x0101009B0B44E3670D3444BB228CB470602DB0</vt:lpwstr>
  </property>
</Properties>
</file>