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56" r:id="rId5"/>
    <p:sldId id="2134804462" r:id="rId6"/>
    <p:sldId id="302" r:id="rId7"/>
    <p:sldId id="318" r:id="rId8"/>
    <p:sldId id="329" r:id="rId9"/>
    <p:sldId id="319" r:id="rId10"/>
    <p:sldId id="320" r:id="rId11"/>
    <p:sldId id="327" r:id="rId12"/>
    <p:sldId id="321" r:id="rId13"/>
    <p:sldId id="322" r:id="rId14"/>
    <p:sldId id="323" r:id="rId15"/>
    <p:sldId id="326" r:id="rId16"/>
    <p:sldId id="325" r:id="rId17"/>
    <p:sldId id="330" r:id="rId18"/>
    <p:sldId id="331" r:id="rId19"/>
    <p:sldId id="328" r:id="rId20"/>
    <p:sldId id="314" r:id="rId21"/>
    <p:sldId id="278" r:id="rId22"/>
    <p:sldId id="307" r:id="rId23"/>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032" userDrawn="1">
          <p15:clr>
            <a:srgbClr val="A4A3A4"/>
          </p15:clr>
        </p15:guide>
        <p15:guide id="4" pos="7401" userDrawn="1">
          <p15:clr>
            <a:srgbClr val="A4A3A4"/>
          </p15:clr>
        </p15:guide>
        <p15:guide id="5" pos="288" userDrawn="1">
          <p15:clr>
            <a:srgbClr val="A4A3A4"/>
          </p15:clr>
        </p15:guide>
        <p15:guide id="6" orient="horz" pos="2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F2C"/>
    <a:srgbClr val="3A4D57"/>
    <a:srgbClr val="FA8B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6951" autoAdjust="0"/>
  </p:normalViewPr>
  <p:slideViewPr>
    <p:cSldViewPr snapToGrid="0">
      <p:cViewPr varScale="1">
        <p:scale>
          <a:sx n="99" d="100"/>
          <a:sy n="99" d="100"/>
        </p:scale>
        <p:origin x="1254" y="84"/>
      </p:cViewPr>
      <p:guideLst>
        <p:guide orient="horz" pos="2160"/>
        <p:guide pos="3840"/>
        <p:guide orient="horz" pos="4032"/>
        <p:guide pos="7401"/>
        <p:guide pos="288"/>
        <p:guide orient="horz" pos="288"/>
      </p:guideLst>
    </p:cSldViewPr>
  </p:slideViewPr>
  <p:notesTextViewPr>
    <p:cViewPr>
      <p:scale>
        <a:sx n="3" d="2"/>
        <a:sy n="3" d="2"/>
      </p:scale>
      <p:origin x="0" y="0"/>
    </p:cViewPr>
  </p:notesTextViewPr>
  <p:sorterViewPr>
    <p:cViewPr>
      <p:scale>
        <a:sx n="200" d="100"/>
        <a:sy n="200" d="100"/>
      </p:scale>
      <p:origin x="0" y="0"/>
    </p:cViewPr>
  </p:sorterViewPr>
  <p:notesViewPr>
    <p:cSldViewPr snapToGrid="0">
      <p:cViewPr varScale="1">
        <p:scale>
          <a:sx n="56" d="100"/>
          <a:sy n="56" d="100"/>
        </p:scale>
        <p:origin x="199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9BB8B9-350D-49BF-AE37-03FD7B41ADF3}"/>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a:extLst>
              <a:ext uri="{FF2B5EF4-FFF2-40B4-BE49-F238E27FC236}">
                <a16:creationId xmlns:a16="http://schemas.microsoft.com/office/drawing/2014/main" id="{5D37A216-4F55-45AE-9D33-C6CEF59108D4}"/>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6F82A59C-74CE-49F4-8E50-6F0E6C9A0C3C}" type="datetimeFigureOut">
              <a:rPr lang="en-US" smtClean="0"/>
              <a:t>4/25/2023</a:t>
            </a:fld>
            <a:endParaRPr lang="en-US"/>
          </a:p>
        </p:txBody>
      </p:sp>
      <p:sp>
        <p:nvSpPr>
          <p:cNvPr id="4" name="Footer Placeholder 3">
            <a:extLst>
              <a:ext uri="{FF2B5EF4-FFF2-40B4-BE49-F238E27FC236}">
                <a16:creationId xmlns:a16="http://schemas.microsoft.com/office/drawing/2014/main" id="{5DC5F9BA-B568-4B65-AAE5-110AFC2F02D7}"/>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D60D229-E16E-4F2B-BAAF-55A1056BF3EC}"/>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EE9698CC-8070-46DF-96EC-8C9B8EBA15E0}" type="slidenum">
              <a:rPr lang="en-US" smtClean="0"/>
              <a:t>‹#›</a:t>
            </a:fld>
            <a:endParaRPr lang="en-US"/>
          </a:p>
        </p:txBody>
      </p:sp>
    </p:spTree>
    <p:extLst>
      <p:ext uri="{BB962C8B-B14F-4D97-AF65-F5344CB8AC3E}">
        <p14:creationId xmlns:p14="http://schemas.microsoft.com/office/powerpoint/2010/main" val="518028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C9A69DCC-DB42-4B7F-BA10-DC0A15D2189F}" type="datetimeFigureOut">
              <a:rPr lang="en-GB" smtClean="0"/>
              <a:t>25/04/2023</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2825"/>
            <a:ext cx="5511800" cy="3946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20238"/>
            <a:ext cx="2986088"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20238"/>
            <a:ext cx="2986088" cy="501650"/>
          </a:xfrm>
          <a:prstGeom prst="rect">
            <a:avLst/>
          </a:prstGeom>
        </p:spPr>
        <p:txBody>
          <a:bodyPr vert="horz" lIns="91440" tIns="45720" rIns="91440" bIns="45720" rtlCol="0" anchor="b"/>
          <a:lstStyle>
            <a:lvl1pPr algn="r">
              <a:defRPr sz="1200"/>
            </a:lvl1pPr>
          </a:lstStyle>
          <a:p>
            <a:fld id="{4C0826FC-BD60-4C96-92AE-9D79D3F53137}" type="slidenum">
              <a:rPr lang="en-GB" smtClean="0"/>
              <a:t>‹#›</a:t>
            </a:fld>
            <a:endParaRPr lang="en-GB"/>
          </a:p>
        </p:txBody>
      </p:sp>
    </p:spTree>
    <p:extLst>
      <p:ext uri="{BB962C8B-B14F-4D97-AF65-F5344CB8AC3E}">
        <p14:creationId xmlns:p14="http://schemas.microsoft.com/office/powerpoint/2010/main" val="79767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2E78525A-B70A-4E48-8D40-CFBC75C6530B}" type="slidenum">
              <a:rPr lang="en-US" smtClean="0"/>
              <a:t>2</a:t>
            </a:fld>
            <a:endParaRPr lang="en-US" dirty="0"/>
          </a:p>
        </p:txBody>
      </p:sp>
    </p:spTree>
    <p:extLst>
      <p:ext uri="{BB962C8B-B14F-4D97-AF65-F5344CB8AC3E}">
        <p14:creationId xmlns:p14="http://schemas.microsoft.com/office/powerpoint/2010/main" val="69909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50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813D0ABC-C3A0-4C37-BA4A-1DA464824EE8}"/>
              </a:ext>
            </a:extLst>
          </p:cNvPr>
          <p:cNvSpPr>
            <a:spLocks noGrp="1"/>
          </p:cNvSpPr>
          <p:nvPr>
            <p:ph type="body" sz="quarter" idx="12"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8" name="Text Placeholder 9">
            <a:extLst>
              <a:ext uri="{FF2B5EF4-FFF2-40B4-BE49-F238E27FC236}">
                <a16:creationId xmlns:a16="http://schemas.microsoft.com/office/drawing/2014/main" id="{CB65D7C2-C55A-41FD-8932-7176C7064495}"/>
              </a:ext>
            </a:extLst>
          </p:cNvPr>
          <p:cNvSpPr>
            <a:spLocks noGrp="1"/>
          </p:cNvSpPr>
          <p:nvPr>
            <p:ph type="body" sz="quarter" idx="13"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9" name="Slide Number Placeholder 5">
            <a:extLst>
              <a:ext uri="{FF2B5EF4-FFF2-40B4-BE49-F238E27FC236}">
                <a16:creationId xmlns:a16="http://schemas.microsoft.com/office/drawing/2014/main" id="{BC3A7C07-574A-4A3F-93BD-716F30EE6162}"/>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0" name="Picture Placeholder 8">
            <a:extLst>
              <a:ext uri="{FF2B5EF4-FFF2-40B4-BE49-F238E27FC236}">
                <a16:creationId xmlns:a16="http://schemas.microsoft.com/office/drawing/2014/main" id="{2AA47FD6-698A-4BD2-BAB3-74A226DF7934}"/>
              </a:ext>
            </a:extLst>
          </p:cNvPr>
          <p:cNvSpPr>
            <a:spLocks noGrp="1"/>
          </p:cNvSpPr>
          <p:nvPr>
            <p:ph type="pic" sz="quarter" idx="10"/>
          </p:nvPr>
        </p:nvSpPr>
        <p:spPr>
          <a:xfrm>
            <a:off x="843712" y="1752617"/>
            <a:ext cx="1922492" cy="4131170"/>
          </a:xfrm>
          <a:custGeom>
            <a:avLst/>
            <a:gdLst>
              <a:gd name="connsiteX0" fmla="*/ 504814 w 2632868"/>
              <a:gd name="connsiteY0" fmla="*/ 330 h 5657673"/>
              <a:gd name="connsiteX1" fmla="*/ 539273 w 2632868"/>
              <a:gd name="connsiteY1" fmla="*/ 833 h 5657673"/>
              <a:gd name="connsiteX2" fmla="*/ 607688 w 2632868"/>
              <a:gd name="connsiteY2" fmla="*/ 85294 h 5657673"/>
              <a:gd name="connsiteX3" fmla="*/ 680128 w 2632868"/>
              <a:gd name="connsiteY3" fmla="*/ 193886 h 5657673"/>
              <a:gd name="connsiteX4" fmla="*/ 748543 w 2632868"/>
              <a:gd name="connsiteY4" fmla="*/ 211984 h 5657673"/>
              <a:gd name="connsiteX5" fmla="*/ 911532 w 2632868"/>
              <a:gd name="connsiteY5" fmla="*/ 209973 h 5657673"/>
              <a:gd name="connsiteX6" fmla="*/ 1315987 w 2632868"/>
              <a:gd name="connsiteY6" fmla="*/ 209973 h 5657673"/>
              <a:gd name="connsiteX7" fmla="*/ 1720442 w 2632868"/>
              <a:gd name="connsiteY7" fmla="*/ 209973 h 5657673"/>
              <a:gd name="connsiteX8" fmla="*/ 1885443 w 2632868"/>
              <a:gd name="connsiteY8" fmla="*/ 211984 h 5657673"/>
              <a:gd name="connsiteX9" fmla="*/ 1951846 w 2632868"/>
              <a:gd name="connsiteY9" fmla="*/ 193886 h 5657673"/>
              <a:gd name="connsiteX10" fmla="*/ 2026298 w 2632868"/>
              <a:gd name="connsiteY10" fmla="*/ 85294 h 5657673"/>
              <a:gd name="connsiteX11" fmla="*/ 2094713 w 2632868"/>
              <a:gd name="connsiteY11" fmla="*/ 833 h 5657673"/>
              <a:gd name="connsiteX12" fmla="*/ 2171177 w 2632868"/>
              <a:gd name="connsiteY12" fmla="*/ 2844 h 5657673"/>
              <a:gd name="connsiteX13" fmla="*/ 2370386 w 2632868"/>
              <a:gd name="connsiteY13" fmla="*/ 2844 h 5657673"/>
              <a:gd name="connsiteX14" fmla="*/ 2627950 w 2632868"/>
              <a:gd name="connsiteY14" fmla="*/ 392971 h 5657673"/>
              <a:gd name="connsiteX15" fmla="*/ 2629962 w 2632868"/>
              <a:gd name="connsiteY15" fmla="*/ 5313799 h 5657673"/>
              <a:gd name="connsiteX16" fmla="*/ 2631974 w 2632868"/>
              <a:gd name="connsiteY16" fmla="*/ 5321842 h 5657673"/>
              <a:gd name="connsiteX17" fmla="*/ 2631974 w 2632868"/>
              <a:gd name="connsiteY17" fmla="*/ 5327875 h 5657673"/>
              <a:gd name="connsiteX18" fmla="*/ 2631974 w 2632868"/>
              <a:gd name="connsiteY18" fmla="*/ 5368095 h 5657673"/>
              <a:gd name="connsiteX19" fmla="*/ 2631974 w 2632868"/>
              <a:gd name="connsiteY19" fmla="*/ 5380160 h 5657673"/>
              <a:gd name="connsiteX20" fmla="*/ 2631974 w 2632868"/>
              <a:gd name="connsiteY20" fmla="*/ 5394237 h 5657673"/>
              <a:gd name="connsiteX21" fmla="*/ 2629962 w 2632868"/>
              <a:gd name="connsiteY21" fmla="*/ 5406303 h 5657673"/>
              <a:gd name="connsiteX22" fmla="*/ 2627950 w 2632868"/>
              <a:gd name="connsiteY22" fmla="*/ 5414347 h 5657673"/>
              <a:gd name="connsiteX23" fmla="*/ 2621913 w 2632868"/>
              <a:gd name="connsiteY23" fmla="*/ 5442500 h 5657673"/>
              <a:gd name="connsiteX24" fmla="*/ 2619901 w 2632868"/>
              <a:gd name="connsiteY24" fmla="*/ 5450544 h 5657673"/>
              <a:gd name="connsiteX25" fmla="*/ 2593742 w 2632868"/>
              <a:gd name="connsiteY25" fmla="*/ 5510873 h 5657673"/>
              <a:gd name="connsiteX26" fmla="*/ 2573620 w 2632868"/>
              <a:gd name="connsiteY26" fmla="*/ 5541037 h 5657673"/>
              <a:gd name="connsiteX27" fmla="*/ 2326118 w 2632868"/>
              <a:gd name="connsiteY27" fmla="*/ 5657673 h 5657673"/>
              <a:gd name="connsiteX28" fmla="*/ 1869345 w 2632868"/>
              <a:gd name="connsiteY28" fmla="*/ 5657673 h 5657673"/>
              <a:gd name="connsiteX29" fmla="*/ 764641 w 2632868"/>
              <a:gd name="connsiteY29" fmla="*/ 5657673 h 5657673"/>
              <a:gd name="connsiteX30" fmla="*/ 305856 w 2632868"/>
              <a:gd name="connsiteY30" fmla="*/ 5657673 h 5657673"/>
              <a:gd name="connsiteX31" fmla="*/ 58354 w 2632868"/>
              <a:gd name="connsiteY31" fmla="*/ 5541037 h 5657673"/>
              <a:gd name="connsiteX32" fmla="*/ 38232 w 2632868"/>
              <a:gd name="connsiteY32" fmla="*/ 5510873 h 5657673"/>
              <a:gd name="connsiteX33" fmla="*/ 14085 w 2632868"/>
              <a:gd name="connsiteY33" fmla="*/ 5450544 h 5657673"/>
              <a:gd name="connsiteX34" fmla="*/ 12073 w 2632868"/>
              <a:gd name="connsiteY34" fmla="*/ 5442500 h 5657673"/>
              <a:gd name="connsiteX35" fmla="*/ 4024 w 2632868"/>
              <a:gd name="connsiteY35" fmla="*/ 5414347 h 5657673"/>
              <a:gd name="connsiteX36" fmla="*/ 4024 w 2632868"/>
              <a:gd name="connsiteY36" fmla="*/ 5406303 h 5657673"/>
              <a:gd name="connsiteX37" fmla="*/ 2012 w 2632868"/>
              <a:gd name="connsiteY37" fmla="*/ 5394237 h 5657673"/>
              <a:gd name="connsiteX38" fmla="*/ 2012 w 2632868"/>
              <a:gd name="connsiteY38" fmla="*/ 5380160 h 5657673"/>
              <a:gd name="connsiteX39" fmla="*/ 0 w 2632868"/>
              <a:gd name="connsiteY39" fmla="*/ 5358040 h 5657673"/>
              <a:gd name="connsiteX40" fmla="*/ 2012 w 2632868"/>
              <a:gd name="connsiteY40" fmla="*/ 5327875 h 5657673"/>
              <a:gd name="connsiteX41" fmla="*/ 2012 w 2632868"/>
              <a:gd name="connsiteY41" fmla="*/ 5321842 h 5657673"/>
              <a:gd name="connsiteX42" fmla="*/ 4024 w 2632868"/>
              <a:gd name="connsiteY42" fmla="*/ 5313799 h 5657673"/>
              <a:gd name="connsiteX43" fmla="*/ 6036 w 2632868"/>
              <a:gd name="connsiteY43" fmla="*/ 392971 h 5657673"/>
              <a:gd name="connsiteX44" fmla="*/ 261587 w 2632868"/>
              <a:gd name="connsiteY44" fmla="*/ 2844 h 5657673"/>
              <a:gd name="connsiteX45" fmla="*/ 263600 w 2632868"/>
              <a:gd name="connsiteY45" fmla="*/ 2844 h 5657673"/>
              <a:gd name="connsiteX46" fmla="*/ 462809 w 2632868"/>
              <a:gd name="connsiteY46" fmla="*/ 2844 h 5657673"/>
              <a:gd name="connsiteX47" fmla="*/ 504814 w 2632868"/>
              <a:gd name="connsiteY47" fmla="*/ 330 h 565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632868" h="5657673">
                <a:moveTo>
                  <a:pt x="504814" y="330"/>
                </a:moveTo>
                <a:cubicBezTo>
                  <a:pt x="517642" y="-172"/>
                  <a:pt x="529212" y="-172"/>
                  <a:pt x="539273" y="833"/>
                </a:cubicBezTo>
                <a:cubicBezTo>
                  <a:pt x="591590" y="833"/>
                  <a:pt x="611712" y="12899"/>
                  <a:pt x="607688" y="85294"/>
                </a:cubicBezTo>
                <a:cubicBezTo>
                  <a:pt x="603664" y="141600"/>
                  <a:pt x="641896" y="175787"/>
                  <a:pt x="680128" y="193886"/>
                </a:cubicBezTo>
                <a:cubicBezTo>
                  <a:pt x="710311" y="207962"/>
                  <a:pt x="738482" y="211984"/>
                  <a:pt x="748543" y="211984"/>
                </a:cubicBezTo>
                <a:cubicBezTo>
                  <a:pt x="756592" y="209973"/>
                  <a:pt x="827019" y="209973"/>
                  <a:pt x="911532" y="209973"/>
                </a:cubicBezTo>
                <a:cubicBezTo>
                  <a:pt x="1042326" y="209973"/>
                  <a:pt x="1215376" y="209973"/>
                  <a:pt x="1315987" y="209973"/>
                </a:cubicBezTo>
                <a:cubicBezTo>
                  <a:pt x="1416598" y="209973"/>
                  <a:pt x="1591660" y="209973"/>
                  <a:pt x="1720442" y="209973"/>
                </a:cubicBezTo>
                <a:cubicBezTo>
                  <a:pt x="1806967" y="209973"/>
                  <a:pt x="1875382" y="209973"/>
                  <a:pt x="1885443" y="211984"/>
                </a:cubicBezTo>
                <a:cubicBezTo>
                  <a:pt x="1895504" y="211984"/>
                  <a:pt x="1923675" y="207962"/>
                  <a:pt x="1951846" y="193886"/>
                </a:cubicBezTo>
                <a:cubicBezTo>
                  <a:pt x="1990078" y="175787"/>
                  <a:pt x="2028310" y="141600"/>
                  <a:pt x="2026298" y="85294"/>
                </a:cubicBezTo>
                <a:cubicBezTo>
                  <a:pt x="2022274" y="12899"/>
                  <a:pt x="2042396" y="833"/>
                  <a:pt x="2094713" y="833"/>
                </a:cubicBezTo>
                <a:cubicBezTo>
                  <a:pt x="2114835" y="-1178"/>
                  <a:pt x="2140994" y="833"/>
                  <a:pt x="2171177" y="2844"/>
                </a:cubicBezTo>
                <a:cubicBezTo>
                  <a:pt x="2281849" y="2844"/>
                  <a:pt x="2370386" y="2844"/>
                  <a:pt x="2370386" y="2844"/>
                </a:cubicBezTo>
                <a:cubicBezTo>
                  <a:pt x="2388496" y="2844"/>
                  <a:pt x="2660145" y="8877"/>
                  <a:pt x="2627950" y="392971"/>
                </a:cubicBezTo>
                <a:cubicBezTo>
                  <a:pt x="2627950" y="392971"/>
                  <a:pt x="2627950" y="392971"/>
                  <a:pt x="2629962" y="5313799"/>
                </a:cubicBezTo>
                <a:cubicBezTo>
                  <a:pt x="2629962" y="5313799"/>
                  <a:pt x="2629962" y="5315809"/>
                  <a:pt x="2631974" y="5321842"/>
                </a:cubicBezTo>
                <a:cubicBezTo>
                  <a:pt x="2631974" y="5323853"/>
                  <a:pt x="2631974" y="5325864"/>
                  <a:pt x="2631974" y="5327875"/>
                </a:cubicBezTo>
                <a:cubicBezTo>
                  <a:pt x="2631974" y="5335919"/>
                  <a:pt x="2633986" y="5352007"/>
                  <a:pt x="2631974" y="5368095"/>
                </a:cubicBezTo>
                <a:cubicBezTo>
                  <a:pt x="2631974" y="5372116"/>
                  <a:pt x="2631974" y="5376138"/>
                  <a:pt x="2631974" y="5380160"/>
                </a:cubicBezTo>
                <a:cubicBezTo>
                  <a:pt x="2631974" y="5384182"/>
                  <a:pt x="2631974" y="5388204"/>
                  <a:pt x="2631974" y="5394237"/>
                </a:cubicBezTo>
                <a:cubicBezTo>
                  <a:pt x="2629962" y="5398259"/>
                  <a:pt x="2629962" y="5402281"/>
                  <a:pt x="2629962" y="5406303"/>
                </a:cubicBezTo>
                <a:cubicBezTo>
                  <a:pt x="2629962" y="5408314"/>
                  <a:pt x="2627950" y="5412336"/>
                  <a:pt x="2627950" y="5414347"/>
                </a:cubicBezTo>
                <a:cubicBezTo>
                  <a:pt x="2625938" y="5422391"/>
                  <a:pt x="2623925" y="5432445"/>
                  <a:pt x="2621913" y="5442500"/>
                </a:cubicBezTo>
                <a:cubicBezTo>
                  <a:pt x="2621913" y="5444511"/>
                  <a:pt x="2619901" y="5448533"/>
                  <a:pt x="2619901" y="5450544"/>
                </a:cubicBezTo>
                <a:cubicBezTo>
                  <a:pt x="2613864" y="5470654"/>
                  <a:pt x="2605815" y="5490763"/>
                  <a:pt x="2593742" y="5510873"/>
                </a:cubicBezTo>
                <a:cubicBezTo>
                  <a:pt x="2587705" y="5520928"/>
                  <a:pt x="2581669" y="5530983"/>
                  <a:pt x="2573620" y="5541037"/>
                </a:cubicBezTo>
                <a:cubicBezTo>
                  <a:pt x="2529351" y="5597344"/>
                  <a:pt x="2454899" y="5645607"/>
                  <a:pt x="2326118" y="5657673"/>
                </a:cubicBezTo>
                <a:cubicBezTo>
                  <a:pt x="2326118" y="5657673"/>
                  <a:pt x="2326118" y="5657673"/>
                  <a:pt x="1869345" y="5657673"/>
                </a:cubicBezTo>
                <a:cubicBezTo>
                  <a:pt x="1869345" y="5657673"/>
                  <a:pt x="1869345" y="5657673"/>
                  <a:pt x="764641" y="5657673"/>
                </a:cubicBezTo>
                <a:cubicBezTo>
                  <a:pt x="764641" y="5657673"/>
                  <a:pt x="764641" y="5657673"/>
                  <a:pt x="305856" y="5657673"/>
                </a:cubicBezTo>
                <a:cubicBezTo>
                  <a:pt x="179087" y="5645607"/>
                  <a:pt x="102623" y="5597344"/>
                  <a:pt x="58354" y="5541037"/>
                </a:cubicBezTo>
                <a:cubicBezTo>
                  <a:pt x="52317" y="5530983"/>
                  <a:pt x="44268" y="5520928"/>
                  <a:pt x="38232" y="5510873"/>
                </a:cubicBezTo>
                <a:cubicBezTo>
                  <a:pt x="28171" y="5490763"/>
                  <a:pt x="18110" y="5470654"/>
                  <a:pt x="14085" y="5450544"/>
                </a:cubicBezTo>
                <a:cubicBezTo>
                  <a:pt x="12073" y="5448533"/>
                  <a:pt x="12073" y="5444511"/>
                  <a:pt x="12073" y="5442500"/>
                </a:cubicBezTo>
                <a:cubicBezTo>
                  <a:pt x="8049" y="5432445"/>
                  <a:pt x="6036" y="5422391"/>
                  <a:pt x="4024" y="5414347"/>
                </a:cubicBezTo>
                <a:cubicBezTo>
                  <a:pt x="4024" y="5412336"/>
                  <a:pt x="4024" y="5408314"/>
                  <a:pt x="4024" y="5406303"/>
                </a:cubicBezTo>
                <a:cubicBezTo>
                  <a:pt x="4024" y="5402281"/>
                  <a:pt x="2012" y="5398259"/>
                  <a:pt x="2012" y="5394237"/>
                </a:cubicBezTo>
                <a:cubicBezTo>
                  <a:pt x="2012" y="5388204"/>
                  <a:pt x="2012" y="5384182"/>
                  <a:pt x="2012" y="5380160"/>
                </a:cubicBezTo>
                <a:cubicBezTo>
                  <a:pt x="0" y="5372116"/>
                  <a:pt x="0" y="5364073"/>
                  <a:pt x="0" y="5358040"/>
                </a:cubicBezTo>
                <a:cubicBezTo>
                  <a:pt x="0" y="5345974"/>
                  <a:pt x="0" y="5333908"/>
                  <a:pt x="2012" y="5327875"/>
                </a:cubicBezTo>
                <a:cubicBezTo>
                  <a:pt x="2012" y="5325864"/>
                  <a:pt x="2012" y="5323853"/>
                  <a:pt x="2012" y="5321842"/>
                </a:cubicBezTo>
                <a:cubicBezTo>
                  <a:pt x="2012" y="5315809"/>
                  <a:pt x="4024" y="5313799"/>
                  <a:pt x="4024" y="5313799"/>
                </a:cubicBezTo>
                <a:cubicBezTo>
                  <a:pt x="4024" y="5313799"/>
                  <a:pt x="4024" y="5313799"/>
                  <a:pt x="6036" y="392971"/>
                </a:cubicBezTo>
                <a:cubicBezTo>
                  <a:pt x="-26159" y="8877"/>
                  <a:pt x="245490" y="2844"/>
                  <a:pt x="261587" y="2844"/>
                </a:cubicBezTo>
                <a:cubicBezTo>
                  <a:pt x="263600" y="2844"/>
                  <a:pt x="263600" y="2844"/>
                  <a:pt x="263600" y="2844"/>
                </a:cubicBezTo>
                <a:cubicBezTo>
                  <a:pt x="263600" y="2844"/>
                  <a:pt x="352137" y="2844"/>
                  <a:pt x="462809" y="2844"/>
                </a:cubicBezTo>
                <a:cubicBezTo>
                  <a:pt x="477901" y="1839"/>
                  <a:pt x="491986" y="833"/>
                  <a:pt x="504814" y="330"/>
                </a:cubicBezTo>
                <a:close/>
              </a:path>
            </a:pathLst>
          </a:custGeom>
          <a:solidFill>
            <a:schemeClr val="bg1">
              <a:lumMod val="95000"/>
            </a:schemeClr>
          </a:solidFill>
        </p:spPr>
        <p:txBody>
          <a:bodyPr wrap="square">
            <a:noAutofit/>
          </a:bodyPr>
          <a:lstStyle>
            <a:lvl1pPr>
              <a:defRPr sz="800"/>
            </a:lvl1pPr>
          </a:lstStyle>
          <a:p>
            <a:endParaRPr lang="en-US"/>
          </a:p>
        </p:txBody>
      </p:sp>
    </p:spTree>
    <p:extLst>
      <p:ext uri="{BB962C8B-B14F-4D97-AF65-F5344CB8AC3E}">
        <p14:creationId xmlns:p14="http://schemas.microsoft.com/office/powerpoint/2010/main" val="204094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1196A9DB-9A1B-4CF6-8CEE-6B5388A19F3B}"/>
              </a:ext>
            </a:extLst>
          </p:cNvPr>
          <p:cNvSpPr>
            <a:spLocks noGrp="1"/>
          </p:cNvSpPr>
          <p:nvPr>
            <p:ph type="pic" sz="quarter" idx="10"/>
          </p:nvPr>
        </p:nvSpPr>
        <p:spPr>
          <a:xfrm>
            <a:off x="6211643" y="1947333"/>
            <a:ext cx="2438399" cy="3742267"/>
          </a:xfrm>
          <a:solidFill>
            <a:schemeClr val="bg1">
              <a:lumMod val="95000"/>
            </a:schemeClr>
          </a:solidFill>
        </p:spPr>
        <p:txBody>
          <a:bodyPr/>
          <a:lstStyle/>
          <a:p>
            <a:endParaRPr lang="en-US"/>
          </a:p>
        </p:txBody>
      </p:sp>
      <p:sp>
        <p:nvSpPr>
          <p:cNvPr id="11" name="Picture Placeholder 8">
            <a:extLst>
              <a:ext uri="{FF2B5EF4-FFF2-40B4-BE49-F238E27FC236}">
                <a16:creationId xmlns:a16="http://schemas.microsoft.com/office/drawing/2014/main" id="{7AB17E8E-E410-45E7-A724-D761EE808024}"/>
              </a:ext>
            </a:extLst>
          </p:cNvPr>
          <p:cNvSpPr>
            <a:spLocks noGrp="1"/>
          </p:cNvSpPr>
          <p:nvPr>
            <p:ph type="pic" sz="quarter" idx="11"/>
          </p:nvPr>
        </p:nvSpPr>
        <p:spPr>
          <a:xfrm>
            <a:off x="8617528" y="1947333"/>
            <a:ext cx="2126398" cy="3742267"/>
          </a:xfrm>
          <a:solidFill>
            <a:schemeClr val="bg1">
              <a:lumMod val="85000"/>
            </a:schemeClr>
          </a:solidFill>
        </p:spPr>
        <p:txBody>
          <a:bodyPr/>
          <a:lstStyle/>
          <a:p>
            <a:endParaRPr lang="en-US"/>
          </a:p>
        </p:txBody>
      </p:sp>
      <p:sp>
        <p:nvSpPr>
          <p:cNvPr id="12" name="Text Placeholder 9">
            <a:extLst>
              <a:ext uri="{FF2B5EF4-FFF2-40B4-BE49-F238E27FC236}">
                <a16:creationId xmlns:a16="http://schemas.microsoft.com/office/drawing/2014/main" id="{78024DB0-2855-48E5-9650-787ADAF1899D}"/>
              </a:ext>
            </a:extLst>
          </p:cNvPr>
          <p:cNvSpPr>
            <a:spLocks noGrp="1"/>
          </p:cNvSpPr>
          <p:nvPr>
            <p:ph type="body" sz="quarter" idx="12"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3" name="Text Placeholder 9">
            <a:extLst>
              <a:ext uri="{FF2B5EF4-FFF2-40B4-BE49-F238E27FC236}">
                <a16:creationId xmlns:a16="http://schemas.microsoft.com/office/drawing/2014/main" id="{64F29A63-CAD6-4A62-9BB4-C74D6B6056DB}"/>
              </a:ext>
            </a:extLst>
          </p:cNvPr>
          <p:cNvSpPr>
            <a:spLocks noGrp="1"/>
          </p:cNvSpPr>
          <p:nvPr>
            <p:ph type="body" sz="quarter" idx="13"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4" name="Slide Number Placeholder 5">
            <a:extLst>
              <a:ext uri="{FF2B5EF4-FFF2-40B4-BE49-F238E27FC236}">
                <a16:creationId xmlns:a16="http://schemas.microsoft.com/office/drawing/2014/main" id="{58E914C8-3AAF-4243-857D-84326C688DEE}"/>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4030384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5167A0B-4E04-4436-8DC8-BA80BF5CB9D8}"/>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ACD4E04E-CE20-4BA6-87B9-912BB2DCE145}"/>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2" name="Slide Number Placeholder 5">
            <a:extLst>
              <a:ext uri="{FF2B5EF4-FFF2-40B4-BE49-F238E27FC236}">
                <a16:creationId xmlns:a16="http://schemas.microsoft.com/office/drawing/2014/main" id="{B7462799-9460-4FE0-9B64-2DCC43132DDC}"/>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6" name="Picture Placeholder 14">
            <a:extLst>
              <a:ext uri="{FF2B5EF4-FFF2-40B4-BE49-F238E27FC236}">
                <a16:creationId xmlns:a16="http://schemas.microsoft.com/office/drawing/2014/main" id="{DAC2CA53-A619-47C1-9A43-47B10FBBD20A}"/>
              </a:ext>
            </a:extLst>
          </p:cNvPr>
          <p:cNvSpPr>
            <a:spLocks noGrp="1"/>
          </p:cNvSpPr>
          <p:nvPr>
            <p:ph type="pic" sz="quarter" idx="13"/>
          </p:nvPr>
        </p:nvSpPr>
        <p:spPr>
          <a:xfrm>
            <a:off x="2822062" y="1903420"/>
            <a:ext cx="6547876" cy="3621080"/>
          </a:xfrm>
          <a:solidFill>
            <a:schemeClr val="bg1">
              <a:lumMod val="95000"/>
            </a:schemeClr>
          </a:solidFill>
        </p:spPr>
        <p:txBody>
          <a:bodyPr/>
          <a:lstStyle/>
          <a:p>
            <a:endParaRPr lang="en-US"/>
          </a:p>
        </p:txBody>
      </p:sp>
      <p:sp>
        <p:nvSpPr>
          <p:cNvPr id="9" name="Picture Placeholder 8">
            <a:extLst>
              <a:ext uri="{FF2B5EF4-FFF2-40B4-BE49-F238E27FC236}">
                <a16:creationId xmlns:a16="http://schemas.microsoft.com/office/drawing/2014/main" id="{4F621541-6975-4A27-AD7A-DD449A700533}"/>
              </a:ext>
            </a:extLst>
          </p:cNvPr>
          <p:cNvSpPr>
            <a:spLocks noGrp="1"/>
          </p:cNvSpPr>
          <p:nvPr>
            <p:ph type="pic" sz="quarter" idx="10"/>
          </p:nvPr>
        </p:nvSpPr>
        <p:spPr>
          <a:xfrm>
            <a:off x="5549900" y="4896260"/>
            <a:ext cx="1092200" cy="1092200"/>
          </a:xfrm>
          <a:prstGeom prst="ellipse">
            <a:avLst/>
          </a:prstGeom>
          <a:solidFill>
            <a:schemeClr val="bg1">
              <a:lumMod val="85000"/>
            </a:schemeClr>
          </a:solidFill>
        </p:spPr>
        <p:txBody>
          <a:bodyPr wrap="square">
            <a:noAutofit/>
          </a:bodyPr>
          <a:lstStyle>
            <a:lvl1pPr>
              <a:defRPr sz="800"/>
            </a:lvl1pPr>
          </a:lstStyle>
          <a:p>
            <a:endParaRPr lang="en-US"/>
          </a:p>
        </p:txBody>
      </p:sp>
    </p:spTree>
    <p:extLst>
      <p:ext uri="{BB962C8B-B14F-4D97-AF65-F5344CB8AC3E}">
        <p14:creationId xmlns:p14="http://schemas.microsoft.com/office/powerpoint/2010/main" val="3031816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7EFB8CED-9A8C-40E7-BC7B-D2770B13410D}"/>
              </a:ext>
            </a:extLst>
          </p:cNvPr>
          <p:cNvSpPr>
            <a:spLocks noGrp="1"/>
          </p:cNvSpPr>
          <p:nvPr>
            <p:ph type="pic" sz="quarter" idx="10"/>
          </p:nvPr>
        </p:nvSpPr>
        <p:spPr>
          <a:xfrm>
            <a:off x="5313107" y="0"/>
            <a:ext cx="6878893" cy="6858000"/>
          </a:xfrm>
          <a:solidFill>
            <a:schemeClr val="bg1">
              <a:lumMod val="95000"/>
            </a:schemeClr>
          </a:solidFill>
        </p:spPr>
        <p:txBody>
          <a:bodyPr>
            <a:normAutofit/>
          </a:bodyPr>
          <a:lstStyle>
            <a:lvl1pPr>
              <a:defRPr sz="800"/>
            </a:lvl1pPr>
          </a:lstStyle>
          <a:p>
            <a:endParaRPr lang="en-US"/>
          </a:p>
        </p:txBody>
      </p:sp>
      <p:sp>
        <p:nvSpPr>
          <p:cNvPr id="10" name="Text Placeholder 9">
            <a:extLst>
              <a:ext uri="{FF2B5EF4-FFF2-40B4-BE49-F238E27FC236}">
                <a16:creationId xmlns:a16="http://schemas.microsoft.com/office/drawing/2014/main" id="{5700DCD2-E494-4578-BDAB-564FFAD1FA81}"/>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2A6979E2-F95B-4306-823C-8698D754EA42}"/>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Tree>
    <p:extLst>
      <p:ext uri="{BB962C8B-B14F-4D97-AF65-F5344CB8AC3E}">
        <p14:creationId xmlns:p14="http://schemas.microsoft.com/office/powerpoint/2010/main" val="822487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7E68717-C650-4A31-8C8F-27055844051C}"/>
              </a:ext>
            </a:extLst>
          </p:cNvPr>
          <p:cNvSpPr>
            <a:spLocks noGrp="1"/>
          </p:cNvSpPr>
          <p:nvPr>
            <p:ph type="pic" sz="quarter" idx="10"/>
          </p:nvPr>
        </p:nvSpPr>
        <p:spPr>
          <a:xfrm>
            <a:off x="1201004" y="2317272"/>
            <a:ext cx="3026509" cy="2223456"/>
          </a:xfrm>
          <a:custGeom>
            <a:avLst/>
            <a:gdLst>
              <a:gd name="connsiteX0" fmla="*/ 0 w 3026509"/>
              <a:gd name="connsiteY0" fmla="*/ 0 h 2223456"/>
              <a:gd name="connsiteX1" fmla="*/ 3026509 w 3026509"/>
              <a:gd name="connsiteY1" fmla="*/ 0 h 2223456"/>
              <a:gd name="connsiteX2" fmla="*/ 3026509 w 3026509"/>
              <a:gd name="connsiteY2" fmla="*/ 2223456 h 2223456"/>
              <a:gd name="connsiteX3" fmla="*/ 0 w 3026509"/>
              <a:gd name="connsiteY3" fmla="*/ 2223456 h 2223456"/>
            </a:gdLst>
            <a:ahLst/>
            <a:cxnLst>
              <a:cxn ang="0">
                <a:pos x="connsiteX0" y="connsiteY0"/>
              </a:cxn>
              <a:cxn ang="0">
                <a:pos x="connsiteX1" y="connsiteY1"/>
              </a:cxn>
              <a:cxn ang="0">
                <a:pos x="connsiteX2" y="connsiteY2"/>
              </a:cxn>
              <a:cxn ang="0">
                <a:pos x="connsiteX3" y="connsiteY3"/>
              </a:cxn>
            </a:cxnLst>
            <a:rect l="l" t="t" r="r" b="b"/>
            <a:pathLst>
              <a:path w="3026509" h="2223456">
                <a:moveTo>
                  <a:pt x="0" y="0"/>
                </a:moveTo>
                <a:lnTo>
                  <a:pt x="3026509" y="0"/>
                </a:lnTo>
                <a:lnTo>
                  <a:pt x="3026509" y="2223456"/>
                </a:lnTo>
                <a:lnTo>
                  <a:pt x="0" y="2223456"/>
                </a:lnTo>
                <a:close/>
              </a:path>
            </a:pathLst>
          </a:custGeom>
          <a:solidFill>
            <a:schemeClr val="bg1">
              <a:lumMod val="95000"/>
            </a:schemeClr>
          </a:solidFill>
        </p:spPr>
        <p:txBody>
          <a:bodyPr wrap="square">
            <a:noAutofit/>
          </a:bodyPr>
          <a:lstStyle>
            <a:lvl1pPr>
              <a:defRPr sz="800"/>
            </a:lvl1pPr>
          </a:lstStyle>
          <a:p>
            <a:endParaRPr lang="en-US"/>
          </a:p>
        </p:txBody>
      </p:sp>
      <p:sp>
        <p:nvSpPr>
          <p:cNvPr id="10" name="Text Placeholder 9">
            <a:extLst>
              <a:ext uri="{FF2B5EF4-FFF2-40B4-BE49-F238E27FC236}">
                <a16:creationId xmlns:a16="http://schemas.microsoft.com/office/drawing/2014/main" id="{FCE6FDC9-22BB-47B6-AC60-FE5E02DBF3B4}"/>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07752C9A-A27A-49D6-BB90-C33B66AB3640}"/>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2" name="Slide Number Placeholder 5">
            <a:extLst>
              <a:ext uri="{FF2B5EF4-FFF2-40B4-BE49-F238E27FC236}">
                <a16:creationId xmlns:a16="http://schemas.microsoft.com/office/drawing/2014/main" id="{FE3DD643-F6FB-40BE-B5C6-8C2156BC7A56}"/>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978210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D4EDE94-D149-4A30-B628-E21116E630F8}"/>
              </a:ext>
            </a:extLst>
          </p:cNvPr>
          <p:cNvSpPr>
            <a:spLocks noGrp="1"/>
          </p:cNvSpPr>
          <p:nvPr>
            <p:ph type="pic" sz="quarter" idx="10"/>
          </p:nvPr>
        </p:nvSpPr>
        <p:spPr>
          <a:xfrm>
            <a:off x="1407729" y="1945333"/>
            <a:ext cx="1981208" cy="1981208"/>
          </a:xfrm>
          <a:custGeom>
            <a:avLst/>
            <a:gdLst>
              <a:gd name="connsiteX0" fmla="*/ 0 w 1981208"/>
              <a:gd name="connsiteY0" fmla="*/ 0 h 1981208"/>
              <a:gd name="connsiteX1" fmla="*/ 1981208 w 1981208"/>
              <a:gd name="connsiteY1" fmla="*/ 0 h 1981208"/>
              <a:gd name="connsiteX2" fmla="*/ 1981208 w 1981208"/>
              <a:gd name="connsiteY2" fmla="*/ 1981208 h 1981208"/>
              <a:gd name="connsiteX3" fmla="*/ 0 w 1981208"/>
              <a:gd name="connsiteY3" fmla="*/ 1981208 h 1981208"/>
            </a:gdLst>
            <a:ahLst/>
            <a:cxnLst>
              <a:cxn ang="0">
                <a:pos x="connsiteX0" y="connsiteY0"/>
              </a:cxn>
              <a:cxn ang="0">
                <a:pos x="connsiteX1" y="connsiteY1"/>
              </a:cxn>
              <a:cxn ang="0">
                <a:pos x="connsiteX2" y="connsiteY2"/>
              </a:cxn>
              <a:cxn ang="0">
                <a:pos x="connsiteX3" y="connsiteY3"/>
              </a:cxn>
            </a:cxnLst>
            <a:rect l="l" t="t" r="r" b="b"/>
            <a:pathLst>
              <a:path w="1981208" h="1981208">
                <a:moveTo>
                  <a:pt x="0" y="0"/>
                </a:moveTo>
                <a:lnTo>
                  <a:pt x="1981208" y="0"/>
                </a:lnTo>
                <a:lnTo>
                  <a:pt x="1981208" y="1981208"/>
                </a:lnTo>
                <a:lnTo>
                  <a:pt x="0" y="1981208"/>
                </a:lnTo>
                <a:close/>
              </a:path>
            </a:pathLst>
          </a:custGeom>
          <a:solidFill>
            <a:schemeClr val="bg1">
              <a:lumMod val="95000"/>
            </a:schemeClr>
          </a:solidFill>
        </p:spPr>
        <p:txBody>
          <a:bodyPr wrap="square">
            <a:noAutofit/>
          </a:bodyPr>
          <a:lstStyle>
            <a:lvl1pPr>
              <a:defRPr sz="800"/>
            </a:lvl1pPr>
          </a:lstStyle>
          <a:p>
            <a:endParaRPr lang="en-US"/>
          </a:p>
        </p:txBody>
      </p:sp>
      <p:sp>
        <p:nvSpPr>
          <p:cNvPr id="16" name="Picture Placeholder 15">
            <a:extLst>
              <a:ext uri="{FF2B5EF4-FFF2-40B4-BE49-F238E27FC236}">
                <a16:creationId xmlns:a16="http://schemas.microsoft.com/office/drawing/2014/main" id="{A94F2670-E93B-4451-BCB6-B299E4B6AAE0}"/>
              </a:ext>
            </a:extLst>
          </p:cNvPr>
          <p:cNvSpPr>
            <a:spLocks noGrp="1"/>
          </p:cNvSpPr>
          <p:nvPr>
            <p:ph type="pic" sz="quarter" idx="11"/>
          </p:nvPr>
        </p:nvSpPr>
        <p:spPr>
          <a:xfrm>
            <a:off x="3890770" y="1945333"/>
            <a:ext cx="1981208" cy="1981208"/>
          </a:xfrm>
          <a:custGeom>
            <a:avLst/>
            <a:gdLst>
              <a:gd name="connsiteX0" fmla="*/ 0 w 1981208"/>
              <a:gd name="connsiteY0" fmla="*/ 0 h 1981208"/>
              <a:gd name="connsiteX1" fmla="*/ 1981208 w 1981208"/>
              <a:gd name="connsiteY1" fmla="*/ 0 h 1981208"/>
              <a:gd name="connsiteX2" fmla="*/ 1981208 w 1981208"/>
              <a:gd name="connsiteY2" fmla="*/ 1981208 h 1981208"/>
              <a:gd name="connsiteX3" fmla="*/ 0 w 1981208"/>
              <a:gd name="connsiteY3" fmla="*/ 1981208 h 1981208"/>
            </a:gdLst>
            <a:ahLst/>
            <a:cxnLst>
              <a:cxn ang="0">
                <a:pos x="connsiteX0" y="connsiteY0"/>
              </a:cxn>
              <a:cxn ang="0">
                <a:pos x="connsiteX1" y="connsiteY1"/>
              </a:cxn>
              <a:cxn ang="0">
                <a:pos x="connsiteX2" y="connsiteY2"/>
              </a:cxn>
              <a:cxn ang="0">
                <a:pos x="connsiteX3" y="connsiteY3"/>
              </a:cxn>
            </a:cxnLst>
            <a:rect l="l" t="t" r="r" b="b"/>
            <a:pathLst>
              <a:path w="1981208" h="1981208">
                <a:moveTo>
                  <a:pt x="0" y="0"/>
                </a:moveTo>
                <a:lnTo>
                  <a:pt x="1981208" y="0"/>
                </a:lnTo>
                <a:lnTo>
                  <a:pt x="1981208" y="1981208"/>
                </a:lnTo>
                <a:lnTo>
                  <a:pt x="0" y="1981208"/>
                </a:lnTo>
                <a:close/>
              </a:path>
            </a:pathLst>
          </a:custGeom>
          <a:solidFill>
            <a:schemeClr val="bg1">
              <a:lumMod val="95000"/>
            </a:schemeClr>
          </a:solidFill>
        </p:spPr>
        <p:txBody>
          <a:bodyPr wrap="square">
            <a:noAutofit/>
          </a:bodyPr>
          <a:lstStyle>
            <a:lvl1pPr>
              <a:defRPr sz="800"/>
            </a:lvl1pPr>
          </a:lstStyle>
          <a:p>
            <a:endParaRPr lang="en-US"/>
          </a:p>
        </p:txBody>
      </p:sp>
      <p:sp>
        <p:nvSpPr>
          <p:cNvPr id="17" name="Picture Placeholder 16">
            <a:extLst>
              <a:ext uri="{FF2B5EF4-FFF2-40B4-BE49-F238E27FC236}">
                <a16:creationId xmlns:a16="http://schemas.microsoft.com/office/drawing/2014/main" id="{31C0EA4A-2C33-4321-9690-E72362226A4B}"/>
              </a:ext>
            </a:extLst>
          </p:cNvPr>
          <p:cNvSpPr>
            <a:spLocks noGrp="1"/>
          </p:cNvSpPr>
          <p:nvPr>
            <p:ph type="pic" sz="quarter" idx="12"/>
          </p:nvPr>
        </p:nvSpPr>
        <p:spPr>
          <a:xfrm>
            <a:off x="6373811" y="1945333"/>
            <a:ext cx="1981208" cy="1981208"/>
          </a:xfrm>
          <a:custGeom>
            <a:avLst/>
            <a:gdLst>
              <a:gd name="connsiteX0" fmla="*/ 0 w 1981208"/>
              <a:gd name="connsiteY0" fmla="*/ 0 h 1981208"/>
              <a:gd name="connsiteX1" fmla="*/ 1981208 w 1981208"/>
              <a:gd name="connsiteY1" fmla="*/ 0 h 1981208"/>
              <a:gd name="connsiteX2" fmla="*/ 1981208 w 1981208"/>
              <a:gd name="connsiteY2" fmla="*/ 1981208 h 1981208"/>
              <a:gd name="connsiteX3" fmla="*/ 0 w 1981208"/>
              <a:gd name="connsiteY3" fmla="*/ 1981208 h 1981208"/>
            </a:gdLst>
            <a:ahLst/>
            <a:cxnLst>
              <a:cxn ang="0">
                <a:pos x="connsiteX0" y="connsiteY0"/>
              </a:cxn>
              <a:cxn ang="0">
                <a:pos x="connsiteX1" y="connsiteY1"/>
              </a:cxn>
              <a:cxn ang="0">
                <a:pos x="connsiteX2" y="connsiteY2"/>
              </a:cxn>
              <a:cxn ang="0">
                <a:pos x="connsiteX3" y="connsiteY3"/>
              </a:cxn>
            </a:cxnLst>
            <a:rect l="l" t="t" r="r" b="b"/>
            <a:pathLst>
              <a:path w="1981208" h="1981208">
                <a:moveTo>
                  <a:pt x="0" y="0"/>
                </a:moveTo>
                <a:lnTo>
                  <a:pt x="1981208" y="0"/>
                </a:lnTo>
                <a:lnTo>
                  <a:pt x="1981208" y="1981208"/>
                </a:lnTo>
                <a:lnTo>
                  <a:pt x="0" y="1981208"/>
                </a:lnTo>
                <a:close/>
              </a:path>
            </a:pathLst>
          </a:custGeom>
          <a:solidFill>
            <a:schemeClr val="bg1">
              <a:lumMod val="95000"/>
            </a:schemeClr>
          </a:solidFill>
        </p:spPr>
        <p:txBody>
          <a:bodyPr wrap="square">
            <a:noAutofit/>
          </a:bodyPr>
          <a:lstStyle>
            <a:lvl1pPr>
              <a:defRPr sz="800"/>
            </a:lvl1pPr>
          </a:lstStyle>
          <a:p>
            <a:endParaRPr lang="en-US"/>
          </a:p>
        </p:txBody>
      </p:sp>
      <p:sp>
        <p:nvSpPr>
          <p:cNvPr id="18" name="Picture Placeholder 17">
            <a:extLst>
              <a:ext uri="{FF2B5EF4-FFF2-40B4-BE49-F238E27FC236}">
                <a16:creationId xmlns:a16="http://schemas.microsoft.com/office/drawing/2014/main" id="{4DFC717B-D7AB-4C44-B885-E426F8B6DC27}"/>
              </a:ext>
            </a:extLst>
          </p:cNvPr>
          <p:cNvSpPr>
            <a:spLocks noGrp="1"/>
          </p:cNvSpPr>
          <p:nvPr>
            <p:ph type="pic" sz="quarter" idx="13"/>
          </p:nvPr>
        </p:nvSpPr>
        <p:spPr>
          <a:xfrm>
            <a:off x="8856852" y="1945333"/>
            <a:ext cx="1981208" cy="1981208"/>
          </a:xfrm>
          <a:custGeom>
            <a:avLst/>
            <a:gdLst>
              <a:gd name="connsiteX0" fmla="*/ 0 w 1981208"/>
              <a:gd name="connsiteY0" fmla="*/ 0 h 1981208"/>
              <a:gd name="connsiteX1" fmla="*/ 1981208 w 1981208"/>
              <a:gd name="connsiteY1" fmla="*/ 0 h 1981208"/>
              <a:gd name="connsiteX2" fmla="*/ 1981208 w 1981208"/>
              <a:gd name="connsiteY2" fmla="*/ 1981208 h 1981208"/>
              <a:gd name="connsiteX3" fmla="*/ 0 w 1981208"/>
              <a:gd name="connsiteY3" fmla="*/ 1981208 h 1981208"/>
            </a:gdLst>
            <a:ahLst/>
            <a:cxnLst>
              <a:cxn ang="0">
                <a:pos x="connsiteX0" y="connsiteY0"/>
              </a:cxn>
              <a:cxn ang="0">
                <a:pos x="connsiteX1" y="connsiteY1"/>
              </a:cxn>
              <a:cxn ang="0">
                <a:pos x="connsiteX2" y="connsiteY2"/>
              </a:cxn>
              <a:cxn ang="0">
                <a:pos x="connsiteX3" y="connsiteY3"/>
              </a:cxn>
            </a:cxnLst>
            <a:rect l="l" t="t" r="r" b="b"/>
            <a:pathLst>
              <a:path w="1981208" h="1981208">
                <a:moveTo>
                  <a:pt x="0" y="0"/>
                </a:moveTo>
                <a:lnTo>
                  <a:pt x="1981208" y="0"/>
                </a:lnTo>
                <a:lnTo>
                  <a:pt x="1981208" y="1981208"/>
                </a:lnTo>
                <a:lnTo>
                  <a:pt x="0" y="1981208"/>
                </a:lnTo>
                <a:close/>
              </a:path>
            </a:pathLst>
          </a:custGeom>
          <a:solidFill>
            <a:schemeClr val="bg1">
              <a:lumMod val="95000"/>
            </a:schemeClr>
          </a:solidFill>
        </p:spPr>
        <p:txBody>
          <a:bodyPr wrap="square">
            <a:noAutofit/>
          </a:bodyPr>
          <a:lstStyle>
            <a:lvl1pPr>
              <a:defRPr sz="800"/>
            </a:lvl1pPr>
          </a:lstStyle>
          <a:p>
            <a:endParaRPr lang="en-US"/>
          </a:p>
        </p:txBody>
      </p:sp>
      <p:sp>
        <p:nvSpPr>
          <p:cNvPr id="19" name="Text Placeholder 9">
            <a:extLst>
              <a:ext uri="{FF2B5EF4-FFF2-40B4-BE49-F238E27FC236}">
                <a16:creationId xmlns:a16="http://schemas.microsoft.com/office/drawing/2014/main" id="{0557AA69-DA5B-4263-B6AB-099857D5529C}"/>
              </a:ext>
            </a:extLst>
          </p:cNvPr>
          <p:cNvSpPr>
            <a:spLocks noGrp="1"/>
          </p:cNvSpPr>
          <p:nvPr>
            <p:ph type="body" sz="quarter" idx="14"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20" name="Text Placeholder 9">
            <a:extLst>
              <a:ext uri="{FF2B5EF4-FFF2-40B4-BE49-F238E27FC236}">
                <a16:creationId xmlns:a16="http://schemas.microsoft.com/office/drawing/2014/main" id="{D39BC5DD-17A0-49AF-953E-5BE18705CAD8}"/>
              </a:ext>
            </a:extLst>
          </p:cNvPr>
          <p:cNvSpPr>
            <a:spLocks noGrp="1"/>
          </p:cNvSpPr>
          <p:nvPr>
            <p:ph type="body" sz="quarter" idx="15"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21" name="Slide Number Placeholder 5">
            <a:extLst>
              <a:ext uri="{FF2B5EF4-FFF2-40B4-BE49-F238E27FC236}">
                <a16:creationId xmlns:a16="http://schemas.microsoft.com/office/drawing/2014/main" id="{F048484B-57E7-45EE-9647-182123A1618F}"/>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1856884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CA7BB90-7357-41A8-BA46-8ED5BC8969E5}"/>
              </a:ext>
            </a:extLst>
          </p:cNvPr>
          <p:cNvSpPr>
            <a:spLocks noGrp="1"/>
          </p:cNvSpPr>
          <p:nvPr>
            <p:ph type="pic" sz="quarter" idx="10"/>
          </p:nvPr>
        </p:nvSpPr>
        <p:spPr>
          <a:xfrm>
            <a:off x="4314825" y="1629634"/>
            <a:ext cx="3562350" cy="4876800"/>
          </a:xfrm>
          <a:custGeom>
            <a:avLst/>
            <a:gdLst>
              <a:gd name="connsiteX0" fmla="*/ 1781175 w 3562350"/>
              <a:gd name="connsiteY0" fmla="*/ 0 h 4876800"/>
              <a:gd name="connsiteX1" fmla="*/ 3562350 w 3562350"/>
              <a:gd name="connsiteY1" fmla="*/ 1781175 h 4876800"/>
              <a:gd name="connsiteX2" fmla="*/ 3562350 w 3562350"/>
              <a:gd name="connsiteY2" fmla="*/ 3095625 h 4876800"/>
              <a:gd name="connsiteX3" fmla="*/ 1781175 w 3562350"/>
              <a:gd name="connsiteY3" fmla="*/ 4876800 h 4876800"/>
              <a:gd name="connsiteX4" fmla="*/ 0 w 3562350"/>
              <a:gd name="connsiteY4" fmla="*/ 3095625 h 4876800"/>
              <a:gd name="connsiteX5" fmla="*/ 0 w 3562350"/>
              <a:gd name="connsiteY5" fmla="*/ 1781175 h 4876800"/>
              <a:gd name="connsiteX6" fmla="*/ 1781175 w 3562350"/>
              <a:gd name="connsiteY6" fmla="*/ 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2350" h="4876800">
                <a:moveTo>
                  <a:pt x="1781175" y="0"/>
                </a:moveTo>
                <a:cubicBezTo>
                  <a:pt x="2764891" y="0"/>
                  <a:pt x="3562350" y="797459"/>
                  <a:pt x="3562350" y="1781175"/>
                </a:cubicBezTo>
                <a:lnTo>
                  <a:pt x="3562350" y="3095625"/>
                </a:lnTo>
                <a:cubicBezTo>
                  <a:pt x="3562350" y="4079341"/>
                  <a:pt x="2764891" y="4876800"/>
                  <a:pt x="1781175" y="4876800"/>
                </a:cubicBezTo>
                <a:cubicBezTo>
                  <a:pt x="797459" y="4876800"/>
                  <a:pt x="0" y="4079341"/>
                  <a:pt x="0" y="3095625"/>
                </a:cubicBezTo>
                <a:lnTo>
                  <a:pt x="0" y="1781175"/>
                </a:lnTo>
                <a:cubicBezTo>
                  <a:pt x="0" y="797459"/>
                  <a:pt x="797459" y="0"/>
                  <a:pt x="1781175" y="0"/>
                </a:cubicBezTo>
                <a:close/>
              </a:path>
            </a:pathLst>
          </a:custGeom>
          <a:solidFill>
            <a:schemeClr val="bg1">
              <a:lumMod val="95000"/>
            </a:schemeClr>
          </a:solidFill>
        </p:spPr>
        <p:txBody>
          <a:bodyPr wrap="square">
            <a:noAutofit/>
          </a:bodyPr>
          <a:lstStyle>
            <a:lvl1pPr>
              <a:defRPr sz="800"/>
            </a:lvl1pPr>
          </a:lstStyle>
          <a:p>
            <a:endParaRPr lang="en-US"/>
          </a:p>
        </p:txBody>
      </p:sp>
      <p:sp>
        <p:nvSpPr>
          <p:cNvPr id="10" name="Text Placeholder 9">
            <a:extLst>
              <a:ext uri="{FF2B5EF4-FFF2-40B4-BE49-F238E27FC236}">
                <a16:creationId xmlns:a16="http://schemas.microsoft.com/office/drawing/2014/main" id="{4EAAA610-1B8B-4505-BE19-EF26269C6A3E}"/>
              </a:ext>
            </a:extLst>
          </p:cNvPr>
          <p:cNvSpPr>
            <a:spLocks noGrp="1"/>
          </p:cNvSpPr>
          <p:nvPr>
            <p:ph type="body" sz="quarter" idx="14"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B4E112AD-22CC-4E7F-ADC3-7FDF97847B21}"/>
              </a:ext>
            </a:extLst>
          </p:cNvPr>
          <p:cNvSpPr>
            <a:spLocks noGrp="1"/>
          </p:cNvSpPr>
          <p:nvPr>
            <p:ph type="body" sz="quarter" idx="15"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2" name="Slide Number Placeholder 5">
            <a:extLst>
              <a:ext uri="{FF2B5EF4-FFF2-40B4-BE49-F238E27FC236}">
                <a16:creationId xmlns:a16="http://schemas.microsoft.com/office/drawing/2014/main" id="{609E4A51-87AC-4F10-93E2-1D0A10969000}"/>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8" name="Picture Placeholder 17">
            <a:extLst>
              <a:ext uri="{FF2B5EF4-FFF2-40B4-BE49-F238E27FC236}">
                <a16:creationId xmlns:a16="http://schemas.microsoft.com/office/drawing/2014/main" id="{40967785-6B8F-42BC-9FA2-B6A8109EC12A}"/>
              </a:ext>
            </a:extLst>
          </p:cNvPr>
          <p:cNvSpPr>
            <a:spLocks noGrp="1"/>
          </p:cNvSpPr>
          <p:nvPr>
            <p:ph type="pic" sz="quarter" idx="16"/>
          </p:nvPr>
        </p:nvSpPr>
        <p:spPr>
          <a:xfrm>
            <a:off x="4781550" y="2533650"/>
            <a:ext cx="2628900" cy="2628900"/>
          </a:xfrm>
          <a:prstGeom prst="ellipse">
            <a:avLst/>
          </a:prstGeom>
          <a:solidFill>
            <a:schemeClr val="bg1">
              <a:lumMod val="85000"/>
            </a:schemeClr>
          </a:solidFill>
        </p:spPr>
        <p:txBody>
          <a:bodyPr wrap="square">
            <a:noAutofit/>
          </a:bodyPr>
          <a:lstStyle>
            <a:lvl1pPr>
              <a:defRPr sz="800"/>
            </a:lvl1pPr>
          </a:lstStyle>
          <a:p>
            <a:endParaRPr lang="en-US"/>
          </a:p>
        </p:txBody>
      </p:sp>
    </p:spTree>
    <p:extLst>
      <p:ext uri="{BB962C8B-B14F-4D97-AF65-F5344CB8AC3E}">
        <p14:creationId xmlns:p14="http://schemas.microsoft.com/office/powerpoint/2010/main" val="429395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817AC387-F404-42BB-9375-AF3347E06809}"/>
              </a:ext>
            </a:extLst>
          </p:cNvPr>
          <p:cNvSpPr>
            <a:spLocks noGrp="1"/>
          </p:cNvSpPr>
          <p:nvPr>
            <p:ph type="pic" sz="quarter" idx="11"/>
          </p:nvPr>
        </p:nvSpPr>
        <p:spPr>
          <a:xfrm>
            <a:off x="0" y="0"/>
            <a:ext cx="12192000" cy="6858000"/>
          </a:xfrm>
          <a:solidFill>
            <a:schemeClr val="bg1">
              <a:lumMod val="95000"/>
            </a:schemeClr>
          </a:solidFill>
        </p:spPr>
        <p:txBody>
          <a:bodyPr>
            <a:normAutofit/>
          </a:bodyPr>
          <a:lstStyle>
            <a:lvl1pPr>
              <a:defRPr sz="800"/>
            </a:lvl1pPr>
          </a:lstStyle>
          <a:p>
            <a:endParaRPr lang="en-US"/>
          </a:p>
        </p:txBody>
      </p:sp>
      <p:sp>
        <p:nvSpPr>
          <p:cNvPr id="9" name="Picture Placeholder 7">
            <a:extLst>
              <a:ext uri="{FF2B5EF4-FFF2-40B4-BE49-F238E27FC236}">
                <a16:creationId xmlns:a16="http://schemas.microsoft.com/office/drawing/2014/main" id="{6FCF63CA-BC01-4624-8466-815E6693E4FB}"/>
              </a:ext>
            </a:extLst>
          </p:cNvPr>
          <p:cNvSpPr>
            <a:spLocks noGrp="1"/>
          </p:cNvSpPr>
          <p:nvPr>
            <p:ph type="pic" sz="quarter" idx="10"/>
          </p:nvPr>
        </p:nvSpPr>
        <p:spPr>
          <a:xfrm>
            <a:off x="1913265" y="0"/>
            <a:ext cx="3035251" cy="6857999"/>
          </a:xfrm>
          <a:solidFill>
            <a:schemeClr val="bg1">
              <a:lumMod val="85000"/>
            </a:schemeClr>
          </a:solidFill>
        </p:spPr>
        <p:txBody>
          <a:bodyPr>
            <a:normAutofit/>
          </a:bodyPr>
          <a:lstStyle>
            <a:lvl1pPr>
              <a:defRPr sz="800"/>
            </a:lvl1pPr>
          </a:lstStyle>
          <a:p>
            <a:endParaRPr lang="en-US"/>
          </a:p>
        </p:txBody>
      </p:sp>
      <p:sp>
        <p:nvSpPr>
          <p:cNvPr id="14" name="Picture Placeholder 12">
            <a:extLst>
              <a:ext uri="{FF2B5EF4-FFF2-40B4-BE49-F238E27FC236}">
                <a16:creationId xmlns:a16="http://schemas.microsoft.com/office/drawing/2014/main" id="{06EDCD0F-F448-4FDA-955D-DA1EEEAED720}"/>
              </a:ext>
            </a:extLst>
          </p:cNvPr>
          <p:cNvSpPr>
            <a:spLocks noGrp="1"/>
          </p:cNvSpPr>
          <p:nvPr>
            <p:ph type="pic" sz="quarter" idx="12"/>
          </p:nvPr>
        </p:nvSpPr>
        <p:spPr>
          <a:xfrm>
            <a:off x="6095999" y="2875643"/>
            <a:ext cx="5095967" cy="1571468"/>
          </a:xfrm>
          <a:solidFill>
            <a:schemeClr val="bg1">
              <a:lumMod val="85000"/>
            </a:schemeClr>
          </a:solidFill>
        </p:spPr>
        <p:txBody>
          <a:bodyPr>
            <a:normAutofit/>
          </a:bodyPr>
          <a:lstStyle>
            <a:lvl1pPr>
              <a:defRPr sz="800"/>
            </a:lvl1pPr>
          </a:lstStyle>
          <a:p>
            <a:endParaRPr lang="en-US" dirty="0"/>
          </a:p>
        </p:txBody>
      </p:sp>
    </p:spTree>
    <p:extLst>
      <p:ext uri="{BB962C8B-B14F-4D97-AF65-F5344CB8AC3E}">
        <p14:creationId xmlns:p14="http://schemas.microsoft.com/office/powerpoint/2010/main" val="1740252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3" name="Picture Placeholder 42">
            <a:extLst>
              <a:ext uri="{FF2B5EF4-FFF2-40B4-BE49-F238E27FC236}">
                <a16:creationId xmlns:a16="http://schemas.microsoft.com/office/drawing/2014/main" id="{588B0183-5714-4786-A55F-4A2042493A2C}"/>
              </a:ext>
            </a:extLst>
          </p:cNvPr>
          <p:cNvSpPr>
            <a:spLocks noGrp="1"/>
          </p:cNvSpPr>
          <p:nvPr>
            <p:ph type="pic" sz="quarter" idx="10"/>
          </p:nvPr>
        </p:nvSpPr>
        <p:spPr>
          <a:xfrm>
            <a:off x="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chemeClr val="bg1">
              <a:lumMod val="95000"/>
            </a:schemeClr>
          </a:solidFill>
        </p:spPr>
        <p:txBody>
          <a:bodyPr wrap="square">
            <a:noAutofit/>
          </a:bodyPr>
          <a:lstStyle>
            <a:lvl1pPr>
              <a:defRPr sz="800"/>
            </a:lvl1pPr>
          </a:lstStyle>
          <a:p>
            <a:endParaRPr lang="en-US"/>
          </a:p>
        </p:txBody>
      </p:sp>
      <p:sp>
        <p:nvSpPr>
          <p:cNvPr id="42" name="Picture Placeholder 41">
            <a:extLst>
              <a:ext uri="{FF2B5EF4-FFF2-40B4-BE49-F238E27FC236}">
                <a16:creationId xmlns:a16="http://schemas.microsoft.com/office/drawing/2014/main" id="{4392105C-5AF4-45B3-8A38-8CD6903FEFB7}"/>
              </a:ext>
            </a:extLst>
          </p:cNvPr>
          <p:cNvSpPr>
            <a:spLocks noGrp="1"/>
          </p:cNvSpPr>
          <p:nvPr>
            <p:ph type="pic" sz="quarter" idx="11"/>
          </p:nvPr>
        </p:nvSpPr>
        <p:spPr>
          <a:xfrm>
            <a:off x="3048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chemeClr val="bg1">
              <a:lumMod val="85000"/>
            </a:schemeClr>
          </a:solidFill>
        </p:spPr>
        <p:txBody>
          <a:bodyPr wrap="square">
            <a:noAutofit/>
          </a:bodyPr>
          <a:lstStyle>
            <a:lvl1pPr>
              <a:defRPr sz="800"/>
            </a:lvl1pPr>
          </a:lstStyle>
          <a:p>
            <a:endParaRPr lang="en-US"/>
          </a:p>
        </p:txBody>
      </p:sp>
      <p:sp>
        <p:nvSpPr>
          <p:cNvPr id="41" name="Picture Placeholder 40">
            <a:extLst>
              <a:ext uri="{FF2B5EF4-FFF2-40B4-BE49-F238E27FC236}">
                <a16:creationId xmlns:a16="http://schemas.microsoft.com/office/drawing/2014/main" id="{748AD952-53A6-4554-A699-A031A09F4E23}"/>
              </a:ext>
            </a:extLst>
          </p:cNvPr>
          <p:cNvSpPr>
            <a:spLocks noGrp="1"/>
          </p:cNvSpPr>
          <p:nvPr>
            <p:ph type="pic" sz="quarter" idx="12"/>
          </p:nvPr>
        </p:nvSpPr>
        <p:spPr>
          <a:xfrm>
            <a:off x="6096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chemeClr val="bg1">
              <a:lumMod val="75000"/>
            </a:schemeClr>
          </a:solidFill>
        </p:spPr>
        <p:txBody>
          <a:bodyPr wrap="square">
            <a:noAutofit/>
          </a:bodyPr>
          <a:lstStyle>
            <a:lvl1pPr>
              <a:defRPr sz="800"/>
            </a:lvl1pPr>
          </a:lstStyle>
          <a:p>
            <a:endParaRPr lang="en-US"/>
          </a:p>
        </p:txBody>
      </p:sp>
      <p:sp>
        <p:nvSpPr>
          <p:cNvPr id="40" name="Picture Placeholder 39">
            <a:extLst>
              <a:ext uri="{FF2B5EF4-FFF2-40B4-BE49-F238E27FC236}">
                <a16:creationId xmlns:a16="http://schemas.microsoft.com/office/drawing/2014/main" id="{4101A545-8FBC-4897-AB99-4E40E90186EA}"/>
              </a:ext>
            </a:extLst>
          </p:cNvPr>
          <p:cNvSpPr>
            <a:spLocks noGrp="1"/>
          </p:cNvSpPr>
          <p:nvPr>
            <p:ph type="pic" sz="quarter" idx="13"/>
          </p:nvPr>
        </p:nvSpPr>
        <p:spPr>
          <a:xfrm>
            <a:off x="9144000" y="0"/>
            <a:ext cx="3048000" cy="6858000"/>
          </a:xfrm>
          <a:custGeom>
            <a:avLst/>
            <a:gdLst>
              <a:gd name="connsiteX0" fmla="*/ 0 w 3048000"/>
              <a:gd name="connsiteY0" fmla="*/ 0 h 6858000"/>
              <a:gd name="connsiteX1" fmla="*/ 3048000 w 3048000"/>
              <a:gd name="connsiteY1" fmla="*/ 0 h 6858000"/>
              <a:gd name="connsiteX2" fmla="*/ 3048000 w 3048000"/>
              <a:gd name="connsiteY2" fmla="*/ 6858000 h 6858000"/>
              <a:gd name="connsiteX3" fmla="*/ 0 w 3048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048000" h="6858000">
                <a:moveTo>
                  <a:pt x="0" y="0"/>
                </a:moveTo>
                <a:lnTo>
                  <a:pt x="3048000" y="0"/>
                </a:lnTo>
                <a:lnTo>
                  <a:pt x="3048000" y="6858000"/>
                </a:lnTo>
                <a:lnTo>
                  <a:pt x="0" y="6858000"/>
                </a:lnTo>
                <a:close/>
              </a:path>
            </a:pathLst>
          </a:custGeom>
          <a:solidFill>
            <a:schemeClr val="bg1">
              <a:lumMod val="65000"/>
            </a:schemeClr>
          </a:solidFill>
        </p:spPr>
        <p:txBody>
          <a:bodyPr wrap="square">
            <a:noAutofit/>
          </a:bodyPr>
          <a:lstStyle>
            <a:lvl1pPr>
              <a:defRPr sz="800"/>
            </a:lvl1pPr>
          </a:lstStyle>
          <a:p>
            <a:endParaRPr lang="en-US"/>
          </a:p>
        </p:txBody>
      </p:sp>
      <p:sp>
        <p:nvSpPr>
          <p:cNvPr id="47" name="Text Placeholder 9">
            <a:extLst>
              <a:ext uri="{FF2B5EF4-FFF2-40B4-BE49-F238E27FC236}">
                <a16:creationId xmlns:a16="http://schemas.microsoft.com/office/drawing/2014/main" id="{AC61B5FD-76D8-4946-94A8-16DADB93A6BE}"/>
              </a:ext>
            </a:extLst>
          </p:cNvPr>
          <p:cNvSpPr>
            <a:spLocks noGrp="1"/>
          </p:cNvSpPr>
          <p:nvPr>
            <p:ph type="body" sz="quarter" idx="14" hasCustomPrompt="1"/>
          </p:nvPr>
        </p:nvSpPr>
        <p:spPr>
          <a:xfrm>
            <a:off x="900177" y="1183723"/>
            <a:ext cx="5058410" cy="1778933"/>
          </a:xfrm>
        </p:spPr>
        <p:txBody>
          <a:bodyPr anchor="ctr">
            <a:normAutofit/>
          </a:bodyPr>
          <a:lstStyle>
            <a:lvl1pPr marL="0" indent="0">
              <a:buNone/>
              <a:defRPr sz="4800">
                <a:latin typeface="+mj-lt"/>
              </a:defRPr>
            </a:lvl1pPr>
          </a:lstStyle>
          <a:p>
            <a:pPr lvl="0"/>
            <a:r>
              <a:rPr lang="en-US" dirty="0"/>
              <a:t>Title Here</a:t>
            </a:r>
          </a:p>
        </p:txBody>
      </p:sp>
      <p:sp>
        <p:nvSpPr>
          <p:cNvPr id="48" name="Text Placeholder 9">
            <a:extLst>
              <a:ext uri="{FF2B5EF4-FFF2-40B4-BE49-F238E27FC236}">
                <a16:creationId xmlns:a16="http://schemas.microsoft.com/office/drawing/2014/main" id="{858ACC4F-7F48-4727-866B-71B9025381AE}"/>
              </a:ext>
            </a:extLst>
          </p:cNvPr>
          <p:cNvSpPr>
            <a:spLocks noGrp="1"/>
          </p:cNvSpPr>
          <p:nvPr>
            <p:ph type="body" sz="quarter" idx="15" hasCustomPrompt="1"/>
          </p:nvPr>
        </p:nvSpPr>
        <p:spPr>
          <a:xfrm>
            <a:off x="900177" y="918493"/>
            <a:ext cx="3430778" cy="265229"/>
          </a:xfrm>
        </p:spPr>
        <p:txBody>
          <a:bodyPr anchor="ctr">
            <a:normAutofit/>
          </a:bodyPr>
          <a:lstStyle>
            <a:lvl1pPr marL="0" indent="0">
              <a:buNone/>
              <a:defRPr sz="1100">
                <a:latin typeface="+mn-lt"/>
              </a:defRPr>
            </a:lvl1pPr>
          </a:lstStyle>
          <a:p>
            <a:pPr lvl="0"/>
            <a:r>
              <a:rPr lang="en-US" dirty="0"/>
              <a:t>Subtitle Here</a:t>
            </a:r>
          </a:p>
        </p:txBody>
      </p:sp>
    </p:spTree>
    <p:extLst>
      <p:ext uri="{BB962C8B-B14F-4D97-AF65-F5344CB8AC3E}">
        <p14:creationId xmlns:p14="http://schemas.microsoft.com/office/powerpoint/2010/main" val="4073176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E8EFECE5-DBC7-4B36-A51E-FD294AE48286}"/>
              </a:ext>
            </a:extLst>
          </p:cNvPr>
          <p:cNvSpPr>
            <a:spLocks noGrp="1"/>
          </p:cNvSpPr>
          <p:nvPr>
            <p:ph type="pic" sz="quarter" idx="10"/>
          </p:nvPr>
        </p:nvSpPr>
        <p:spPr>
          <a:xfrm>
            <a:off x="0" y="0"/>
            <a:ext cx="12192000" cy="6858000"/>
          </a:xfrm>
          <a:solidFill>
            <a:schemeClr val="bg1">
              <a:lumMod val="95000"/>
            </a:schemeClr>
          </a:solidFill>
        </p:spPr>
        <p:txBody>
          <a:bodyPr>
            <a:normAutofit/>
          </a:bodyPr>
          <a:lstStyle>
            <a:lvl1pPr>
              <a:defRPr sz="800"/>
            </a:lvl1pPr>
          </a:lstStyle>
          <a:p>
            <a:endParaRPr lang="en-US"/>
          </a:p>
        </p:txBody>
      </p:sp>
      <p:sp>
        <p:nvSpPr>
          <p:cNvPr id="12" name="Text Placeholder 9">
            <a:extLst>
              <a:ext uri="{FF2B5EF4-FFF2-40B4-BE49-F238E27FC236}">
                <a16:creationId xmlns:a16="http://schemas.microsoft.com/office/drawing/2014/main" id="{7D815989-43FE-4074-86C8-18D74E4259DA}"/>
              </a:ext>
            </a:extLst>
          </p:cNvPr>
          <p:cNvSpPr>
            <a:spLocks noGrp="1"/>
          </p:cNvSpPr>
          <p:nvPr>
            <p:ph type="body" sz="quarter" idx="15" hasCustomPrompt="1"/>
          </p:nvPr>
        </p:nvSpPr>
        <p:spPr>
          <a:xfrm>
            <a:off x="457200" y="351566"/>
            <a:ext cx="3430778" cy="265229"/>
          </a:xfrm>
        </p:spPr>
        <p:txBody>
          <a:bodyPr anchor="ctr">
            <a:normAutofit/>
          </a:bodyPr>
          <a:lstStyle>
            <a:lvl1pPr marL="0" indent="0">
              <a:buNone/>
              <a:defRPr sz="1100">
                <a:latin typeface="+mn-lt"/>
              </a:defRPr>
            </a:lvl1pPr>
          </a:lstStyle>
          <a:p>
            <a:pPr lvl="0"/>
            <a:r>
              <a:rPr lang="en-US" dirty="0"/>
              <a:t>Subtitle Here</a:t>
            </a:r>
          </a:p>
        </p:txBody>
      </p:sp>
      <p:sp>
        <p:nvSpPr>
          <p:cNvPr id="13" name="Text Placeholder 9">
            <a:extLst>
              <a:ext uri="{FF2B5EF4-FFF2-40B4-BE49-F238E27FC236}">
                <a16:creationId xmlns:a16="http://schemas.microsoft.com/office/drawing/2014/main" id="{7AEF06DC-C907-4246-B28C-257865B5FB22}"/>
              </a:ext>
            </a:extLst>
          </p:cNvPr>
          <p:cNvSpPr>
            <a:spLocks noGrp="1"/>
          </p:cNvSpPr>
          <p:nvPr>
            <p:ph type="body" sz="quarter" idx="14"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Tree>
    <p:extLst>
      <p:ext uri="{BB962C8B-B14F-4D97-AF65-F5344CB8AC3E}">
        <p14:creationId xmlns:p14="http://schemas.microsoft.com/office/powerpoint/2010/main" val="284158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9205EFC-5A72-4A65-822F-55004369752B}"/>
              </a:ext>
            </a:extLst>
          </p:cNvPr>
          <p:cNvSpPr>
            <a:spLocks noGrp="1"/>
          </p:cNvSpPr>
          <p:nvPr>
            <p:ph type="pic" sz="quarter" idx="10"/>
          </p:nvPr>
        </p:nvSpPr>
        <p:spPr>
          <a:xfrm>
            <a:off x="0" y="0"/>
            <a:ext cx="12192000" cy="6858000"/>
          </a:xfrm>
          <a:solidFill>
            <a:schemeClr val="bg1">
              <a:lumMod val="95000"/>
            </a:schemeClr>
          </a:solidFill>
        </p:spPr>
        <p:txBody>
          <a:bodyPr>
            <a:normAutofit/>
          </a:bodyPr>
          <a:lstStyle>
            <a:lvl1pPr>
              <a:defRPr sz="800"/>
            </a:lvl1pPr>
          </a:lstStyle>
          <a:p>
            <a:endParaRPr lang="en-US"/>
          </a:p>
        </p:txBody>
      </p:sp>
    </p:spTree>
    <p:extLst>
      <p:ext uri="{BB962C8B-B14F-4D97-AF65-F5344CB8AC3E}">
        <p14:creationId xmlns:p14="http://schemas.microsoft.com/office/powerpoint/2010/main" val="612198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21EA6AE-02D8-43E6-9850-32460706D6BB}"/>
              </a:ext>
            </a:extLst>
          </p:cNvPr>
          <p:cNvSpPr>
            <a:spLocks noGrp="1"/>
          </p:cNvSpPr>
          <p:nvPr>
            <p:ph type="pic" sz="quarter" idx="14"/>
          </p:nvPr>
        </p:nvSpPr>
        <p:spPr>
          <a:xfrm>
            <a:off x="0" y="0"/>
            <a:ext cx="12192000" cy="6858000"/>
          </a:xfrm>
          <a:solidFill>
            <a:schemeClr val="bg1">
              <a:lumMod val="95000"/>
            </a:schemeClr>
          </a:solidFill>
        </p:spPr>
        <p:txBody>
          <a:bodyPr>
            <a:normAutofit/>
          </a:bodyPr>
          <a:lstStyle>
            <a:lvl1pPr>
              <a:defRPr sz="800"/>
            </a:lvl1pPr>
          </a:lstStyle>
          <a:p>
            <a:endParaRPr lang="en-US"/>
          </a:p>
        </p:txBody>
      </p:sp>
      <p:sp>
        <p:nvSpPr>
          <p:cNvPr id="9" name="Picture Placeholder 8">
            <a:extLst>
              <a:ext uri="{FF2B5EF4-FFF2-40B4-BE49-F238E27FC236}">
                <a16:creationId xmlns:a16="http://schemas.microsoft.com/office/drawing/2014/main" id="{6A877331-2AAB-49C0-8231-BABCD7A899FF}"/>
              </a:ext>
            </a:extLst>
          </p:cNvPr>
          <p:cNvSpPr>
            <a:spLocks noGrp="1"/>
          </p:cNvSpPr>
          <p:nvPr>
            <p:ph type="pic" sz="quarter" idx="10"/>
          </p:nvPr>
        </p:nvSpPr>
        <p:spPr>
          <a:xfrm>
            <a:off x="3499338" y="1"/>
            <a:ext cx="7882304" cy="6865651"/>
          </a:xfrm>
          <a:custGeom>
            <a:avLst/>
            <a:gdLst>
              <a:gd name="connsiteX0" fmla="*/ 3835161 w 7882304"/>
              <a:gd name="connsiteY0" fmla="*/ 0 h 6865651"/>
              <a:gd name="connsiteX1" fmla="*/ 7882304 w 7882304"/>
              <a:gd name="connsiteY1" fmla="*/ 0 h 6865651"/>
              <a:gd name="connsiteX2" fmla="*/ 7882304 w 7882304"/>
              <a:gd name="connsiteY2" fmla="*/ 4326 h 6865651"/>
              <a:gd name="connsiteX3" fmla="*/ 4051470 w 7882304"/>
              <a:gd name="connsiteY3" fmla="*/ 6865651 h 6865651"/>
              <a:gd name="connsiteX4" fmla="*/ 3830834 w 7882304"/>
              <a:gd name="connsiteY4" fmla="*/ 6865651 h 6865651"/>
              <a:gd name="connsiteX5" fmla="*/ 0 w 7882304"/>
              <a:gd name="connsiteY5" fmla="*/ 6865651 h 6865651"/>
              <a:gd name="connsiteX6" fmla="*/ 3830834 w 7882304"/>
              <a:gd name="connsiteY6" fmla="*/ 4326 h 68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82304" h="6865651">
                <a:moveTo>
                  <a:pt x="3835161" y="0"/>
                </a:moveTo>
                <a:lnTo>
                  <a:pt x="7882304" y="0"/>
                </a:lnTo>
                <a:lnTo>
                  <a:pt x="7882304" y="4326"/>
                </a:lnTo>
                <a:lnTo>
                  <a:pt x="4051470" y="6865651"/>
                </a:lnTo>
                <a:lnTo>
                  <a:pt x="3830834" y="6865651"/>
                </a:lnTo>
                <a:lnTo>
                  <a:pt x="0" y="6865651"/>
                </a:lnTo>
                <a:lnTo>
                  <a:pt x="3830834" y="4326"/>
                </a:lnTo>
                <a:close/>
              </a:path>
            </a:pathLst>
          </a:custGeom>
          <a:solidFill>
            <a:schemeClr val="bg1">
              <a:lumMod val="85000"/>
            </a:schemeClr>
          </a:solidFill>
        </p:spPr>
        <p:txBody>
          <a:bodyPr wrap="square">
            <a:noAutofit/>
          </a:bodyPr>
          <a:lstStyle>
            <a:lvl1pPr>
              <a:defRPr sz="800"/>
            </a:lvl1pPr>
          </a:lstStyle>
          <a:p>
            <a:endParaRPr lang="en-US"/>
          </a:p>
        </p:txBody>
      </p:sp>
      <p:sp>
        <p:nvSpPr>
          <p:cNvPr id="10" name="Text Placeholder 9">
            <a:extLst>
              <a:ext uri="{FF2B5EF4-FFF2-40B4-BE49-F238E27FC236}">
                <a16:creationId xmlns:a16="http://schemas.microsoft.com/office/drawing/2014/main" id="{01E2609D-F50D-46B7-B2C0-A75B0AEF32A4}"/>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D8C1FC71-84FC-410F-891A-6FC21ED51B41}"/>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2" name="Slide Number Placeholder 5">
            <a:extLst>
              <a:ext uri="{FF2B5EF4-FFF2-40B4-BE49-F238E27FC236}">
                <a16:creationId xmlns:a16="http://schemas.microsoft.com/office/drawing/2014/main" id="{56245C3A-CE00-455D-9E07-FA1A4265B385}"/>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6" name="Picture Placeholder 14">
            <a:extLst>
              <a:ext uri="{FF2B5EF4-FFF2-40B4-BE49-F238E27FC236}">
                <a16:creationId xmlns:a16="http://schemas.microsoft.com/office/drawing/2014/main" id="{867CEF3D-A352-4D26-BD70-2E6C8E44C4AC}"/>
              </a:ext>
            </a:extLst>
          </p:cNvPr>
          <p:cNvSpPr>
            <a:spLocks noGrp="1"/>
          </p:cNvSpPr>
          <p:nvPr>
            <p:ph type="pic" sz="quarter" idx="13"/>
          </p:nvPr>
        </p:nvSpPr>
        <p:spPr>
          <a:xfrm>
            <a:off x="854201" y="4129211"/>
            <a:ext cx="3585063" cy="2032937"/>
          </a:xfrm>
          <a:solidFill>
            <a:schemeClr val="bg1">
              <a:lumMod val="75000"/>
            </a:schemeClr>
          </a:solidFill>
        </p:spPr>
        <p:txBody>
          <a:bodyPr>
            <a:normAutofit/>
          </a:bodyPr>
          <a:lstStyle>
            <a:lvl1pPr>
              <a:defRPr sz="800"/>
            </a:lvl1pPr>
          </a:lstStyle>
          <a:p>
            <a:endParaRPr lang="en-US"/>
          </a:p>
        </p:txBody>
      </p:sp>
    </p:spTree>
    <p:extLst>
      <p:ext uri="{BB962C8B-B14F-4D97-AF65-F5344CB8AC3E}">
        <p14:creationId xmlns:p14="http://schemas.microsoft.com/office/powerpoint/2010/main" val="702179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A1DD99AC-C159-4C02-B198-7DA3D9D84F70}"/>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D65353BA-58D3-48AF-A099-4760C99D1290}"/>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1" name="Slide Number Placeholder 5">
            <a:extLst>
              <a:ext uri="{FF2B5EF4-FFF2-40B4-BE49-F238E27FC236}">
                <a16:creationId xmlns:a16="http://schemas.microsoft.com/office/drawing/2014/main" id="{6654E02F-4C1C-4023-9182-61E0CC946B85}"/>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6" name="Picture Placeholder 12">
            <a:extLst>
              <a:ext uri="{FF2B5EF4-FFF2-40B4-BE49-F238E27FC236}">
                <a16:creationId xmlns:a16="http://schemas.microsoft.com/office/drawing/2014/main" id="{5F5FDC5D-2FF9-4AD8-A5CE-5370BE03D282}"/>
              </a:ext>
            </a:extLst>
          </p:cNvPr>
          <p:cNvSpPr>
            <a:spLocks noGrp="1"/>
          </p:cNvSpPr>
          <p:nvPr>
            <p:ph type="pic" sz="quarter" idx="13"/>
          </p:nvPr>
        </p:nvSpPr>
        <p:spPr>
          <a:xfrm>
            <a:off x="2023035" y="1889238"/>
            <a:ext cx="2524259" cy="2829066"/>
          </a:xfrm>
          <a:solidFill>
            <a:schemeClr val="bg1">
              <a:lumMod val="95000"/>
            </a:schemeClr>
          </a:solidFill>
        </p:spPr>
        <p:txBody>
          <a:bodyPr>
            <a:normAutofit/>
          </a:bodyPr>
          <a:lstStyle>
            <a:lvl1pPr>
              <a:defRPr sz="800"/>
            </a:lvl1pPr>
          </a:lstStyle>
          <a:p>
            <a:endParaRPr lang="en-US"/>
          </a:p>
        </p:txBody>
      </p:sp>
      <p:sp>
        <p:nvSpPr>
          <p:cNvPr id="17" name="Picture Placeholder 12">
            <a:extLst>
              <a:ext uri="{FF2B5EF4-FFF2-40B4-BE49-F238E27FC236}">
                <a16:creationId xmlns:a16="http://schemas.microsoft.com/office/drawing/2014/main" id="{6E255D8A-AC56-4B69-A155-CE837E4EC235}"/>
              </a:ext>
            </a:extLst>
          </p:cNvPr>
          <p:cNvSpPr>
            <a:spLocks noGrp="1"/>
          </p:cNvSpPr>
          <p:nvPr>
            <p:ph type="pic" sz="quarter" idx="14"/>
          </p:nvPr>
        </p:nvSpPr>
        <p:spPr>
          <a:xfrm>
            <a:off x="4833871" y="1889238"/>
            <a:ext cx="2524259" cy="2829066"/>
          </a:xfrm>
          <a:solidFill>
            <a:schemeClr val="bg1">
              <a:lumMod val="95000"/>
            </a:schemeClr>
          </a:solidFill>
        </p:spPr>
        <p:txBody>
          <a:bodyPr>
            <a:normAutofit/>
          </a:bodyPr>
          <a:lstStyle>
            <a:lvl1pPr>
              <a:defRPr sz="800"/>
            </a:lvl1pPr>
          </a:lstStyle>
          <a:p>
            <a:endParaRPr lang="en-US"/>
          </a:p>
        </p:txBody>
      </p:sp>
      <p:sp>
        <p:nvSpPr>
          <p:cNvPr id="18" name="Picture Placeholder 12">
            <a:extLst>
              <a:ext uri="{FF2B5EF4-FFF2-40B4-BE49-F238E27FC236}">
                <a16:creationId xmlns:a16="http://schemas.microsoft.com/office/drawing/2014/main" id="{5E3637C0-B2B3-4ACA-BDF2-F0BAC25034B3}"/>
              </a:ext>
            </a:extLst>
          </p:cNvPr>
          <p:cNvSpPr>
            <a:spLocks noGrp="1"/>
          </p:cNvSpPr>
          <p:nvPr>
            <p:ph type="pic" sz="quarter" idx="15"/>
          </p:nvPr>
        </p:nvSpPr>
        <p:spPr>
          <a:xfrm>
            <a:off x="7644706" y="1889238"/>
            <a:ext cx="2524259" cy="2829066"/>
          </a:xfrm>
          <a:solidFill>
            <a:schemeClr val="bg1">
              <a:lumMod val="95000"/>
            </a:schemeClr>
          </a:solidFill>
        </p:spPr>
        <p:txBody>
          <a:bodyPr>
            <a:normAutofit/>
          </a:bodyPr>
          <a:lstStyle>
            <a:lvl1pPr>
              <a:defRPr sz="800"/>
            </a:lvl1pPr>
          </a:lstStyle>
          <a:p>
            <a:endParaRPr lang="en-US"/>
          </a:p>
        </p:txBody>
      </p:sp>
    </p:spTree>
    <p:extLst>
      <p:ext uri="{BB962C8B-B14F-4D97-AF65-F5344CB8AC3E}">
        <p14:creationId xmlns:p14="http://schemas.microsoft.com/office/powerpoint/2010/main" val="991736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0017C15F-D52C-4BAC-8887-D43A80729A3D}"/>
              </a:ext>
            </a:extLst>
          </p:cNvPr>
          <p:cNvSpPr>
            <a:spLocks noGrp="1"/>
          </p:cNvSpPr>
          <p:nvPr>
            <p:ph type="pic" sz="quarter" idx="10"/>
          </p:nvPr>
        </p:nvSpPr>
        <p:spPr>
          <a:xfrm>
            <a:off x="5240214" y="-1"/>
            <a:ext cx="6951785" cy="6857999"/>
          </a:xfrm>
          <a:solidFill>
            <a:schemeClr val="bg1">
              <a:lumMod val="95000"/>
            </a:schemeClr>
          </a:solidFill>
        </p:spPr>
        <p:txBody>
          <a:bodyPr/>
          <a:lstStyle/>
          <a:p>
            <a:endParaRPr lang="en-US"/>
          </a:p>
        </p:txBody>
      </p:sp>
      <p:sp>
        <p:nvSpPr>
          <p:cNvPr id="10" name="Text Placeholder 9">
            <a:extLst>
              <a:ext uri="{FF2B5EF4-FFF2-40B4-BE49-F238E27FC236}">
                <a16:creationId xmlns:a16="http://schemas.microsoft.com/office/drawing/2014/main" id="{986C465B-8585-46BF-AF36-31CB3204D4FA}"/>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FA230D25-7CF7-4597-A359-11187C32E7BF}"/>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Tree>
    <p:extLst>
      <p:ext uri="{BB962C8B-B14F-4D97-AF65-F5344CB8AC3E}">
        <p14:creationId xmlns:p14="http://schemas.microsoft.com/office/powerpoint/2010/main" val="2568611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E29938A1-45BF-475C-A415-77E63A97B520}"/>
              </a:ext>
            </a:extLst>
          </p:cNvPr>
          <p:cNvSpPr>
            <a:spLocks noGrp="1"/>
          </p:cNvSpPr>
          <p:nvPr>
            <p:ph type="pic" sz="quarter" idx="10"/>
          </p:nvPr>
        </p:nvSpPr>
        <p:spPr>
          <a:xfrm>
            <a:off x="4227511" y="687133"/>
            <a:ext cx="7290411" cy="5554071"/>
          </a:xfrm>
          <a:solidFill>
            <a:schemeClr val="bg1">
              <a:lumMod val="85000"/>
            </a:schemeClr>
          </a:solidFill>
        </p:spPr>
        <p:txBody>
          <a:bodyPr>
            <a:normAutofit/>
          </a:bodyPr>
          <a:lstStyle>
            <a:lvl1pPr>
              <a:defRPr sz="800"/>
            </a:lvl1pPr>
          </a:lstStyle>
          <a:p>
            <a:endParaRPr lang="en-US"/>
          </a:p>
        </p:txBody>
      </p:sp>
      <p:sp>
        <p:nvSpPr>
          <p:cNvPr id="13" name="Picture Placeholder 8">
            <a:extLst>
              <a:ext uri="{FF2B5EF4-FFF2-40B4-BE49-F238E27FC236}">
                <a16:creationId xmlns:a16="http://schemas.microsoft.com/office/drawing/2014/main" id="{88E02662-EF5C-45A2-A17F-DD74AE0C36F6}"/>
              </a:ext>
            </a:extLst>
          </p:cNvPr>
          <p:cNvSpPr>
            <a:spLocks noGrp="1"/>
          </p:cNvSpPr>
          <p:nvPr>
            <p:ph type="pic" sz="quarter" idx="11"/>
          </p:nvPr>
        </p:nvSpPr>
        <p:spPr>
          <a:xfrm>
            <a:off x="674076" y="1969478"/>
            <a:ext cx="3553435" cy="2391508"/>
          </a:xfrm>
          <a:solidFill>
            <a:schemeClr val="bg1">
              <a:lumMod val="95000"/>
            </a:schemeClr>
          </a:solidFill>
        </p:spPr>
        <p:txBody>
          <a:bodyPr>
            <a:normAutofit/>
          </a:bodyPr>
          <a:lstStyle>
            <a:lvl1pPr>
              <a:defRPr sz="800"/>
            </a:lvl1pPr>
          </a:lstStyle>
          <a:p>
            <a:endParaRPr lang="en-US"/>
          </a:p>
        </p:txBody>
      </p:sp>
      <p:sp>
        <p:nvSpPr>
          <p:cNvPr id="14" name="Text Placeholder 9">
            <a:extLst>
              <a:ext uri="{FF2B5EF4-FFF2-40B4-BE49-F238E27FC236}">
                <a16:creationId xmlns:a16="http://schemas.microsoft.com/office/drawing/2014/main" id="{BBDC9648-F49D-4AA7-A472-D61A2B08DAE9}"/>
              </a:ext>
            </a:extLst>
          </p:cNvPr>
          <p:cNvSpPr>
            <a:spLocks noGrp="1"/>
          </p:cNvSpPr>
          <p:nvPr>
            <p:ph type="body" sz="quarter" idx="12"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5" name="Text Placeholder 9">
            <a:extLst>
              <a:ext uri="{FF2B5EF4-FFF2-40B4-BE49-F238E27FC236}">
                <a16:creationId xmlns:a16="http://schemas.microsoft.com/office/drawing/2014/main" id="{9251935B-1CFA-4207-A93E-2B1224847895}"/>
              </a:ext>
            </a:extLst>
          </p:cNvPr>
          <p:cNvSpPr>
            <a:spLocks noGrp="1"/>
          </p:cNvSpPr>
          <p:nvPr>
            <p:ph type="body" sz="quarter" idx="13"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Tree>
    <p:extLst>
      <p:ext uri="{BB962C8B-B14F-4D97-AF65-F5344CB8AC3E}">
        <p14:creationId xmlns:p14="http://schemas.microsoft.com/office/powerpoint/2010/main" val="1148687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CEE6EA41-13F5-4E65-9436-F9EFF88C2E91}"/>
              </a:ext>
            </a:extLst>
          </p:cNvPr>
          <p:cNvSpPr>
            <a:spLocks noGrp="1"/>
          </p:cNvSpPr>
          <p:nvPr>
            <p:ph type="pic" sz="quarter" idx="10"/>
          </p:nvPr>
        </p:nvSpPr>
        <p:spPr>
          <a:xfrm>
            <a:off x="0" y="0"/>
            <a:ext cx="5663164" cy="6857999"/>
          </a:xfrm>
          <a:solidFill>
            <a:schemeClr val="bg1">
              <a:lumMod val="95000"/>
            </a:schemeClr>
          </a:solidFill>
        </p:spPr>
        <p:txBody>
          <a:bodyPr>
            <a:normAutofit/>
          </a:bodyPr>
          <a:lstStyle>
            <a:lvl1pPr>
              <a:defRPr sz="800"/>
            </a:lvl1pPr>
          </a:lstStyle>
          <a:p>
            <a:endParaRPr lang="en-US"/>
          </a:p>
        </p:txBody>
      </p:sp>
      <p:sp>
        <p:nvSpPr>
          <p:cNvPr id="10" name="Text Placeholder 9">
            <a:extLst>
              <a:ext uri="{FF2B5EF4-FFF2-40B4-BE49-F238E27FC236}">
                <a16:creationId xmlns:a16="http://schemas.microsoft.com/office/drawing/2014/main" id="{28445D88-2491-4CA9-925B-C9989F796454}"/>
              </a:ext>
            </a:extLst>
          </p:cNvPr>
          <p:cNvSpPr>
            <a:spLocks noGrp="1"/>
          </p:cNvSpPr>
          <p:nvPr>
            <p:ph type="body" sz="quarter" idx="14" hasCustomPrompt="1"/>
          </p:nvPr>
        </p:nvSpPr>
        <p:spPr>
          <a:xfrm>
            <a:off x="900177" y="1183723"/>
            <a:ext cx="5058410" cy="1778933"/>
          </a:xfrm>
        </p:spPr>
        <p:txBody>
          <a:bodyPr anchor="ctr">
            <a:normAutofit/>
          </a:bodyPr>
          <a:lstStyle>
            <a:lvl1pPr marL="0" indent="0">
              <a:buNone/>
              <a:defRPr sz="4800">
                <a:latin typeface="+mj-lt"/>
              </a:defRPr>
            </a:lvl1pPr>
          </a:lstStyle>
          <a:p>
            <a:pPr lvl="0"/>
            <a:r>
              <a:rPr lang="en-US" dirty="0"/>
              <a:t>Title Here</a:t>
            </a:r>
          </a:p>
        </p:txBody>
      </p:sp>
      <p:sp>
        <p:nvSpPr>
          <p:cNvPr id="11" name="Text Placeholder 9">
            <a:extLst>
              <a:ext uri="{FF2B5EF4-FFF2-40B4-BE49-F238E27FC236}">
                <a16:creationId xmlns:a16="http://schemas.microsoft.com/office/drawing/2014/main" id="{C18B8034-5E43-4E7A-9B3C-3BB3C1AFF5BD}"/>
              </a:ext>
            </a:extLst>
          </p:cNvPr>
          <p:cNvSpPr>
            <a:spLocks noGrp="1"/>
          </p:cNvSpPr>
          <p:nvPr>
            <p:ph type="body" sz="quarter" idx="15" hasCustomPrompt="1"/>
          </p:nvPr>
        </p:nvSpPr>
        <p:spPr>
          <a:xfrm>
            <a:off x="900177" y="918493"/>
            <a:ext cx="3430778" cy="265229"/>
          </a:xfrm>
        </p:spPr>
        <p:txBody>
          <a:bodyPr anchor="ctr">
            <a:normAutofit/>
          </a:bodyPr>
          <a:lstStyle>
            <a:lvl1pPr marL="0" indent="0">
              <a:buNone/>
              <a:defRPr sz="1100">
                <a:latin typeface="+mn-lt"/>
              </a:defRPr>
            </a:lvl1pPr>
          </a:lstStyle>
          <a:p>
            <a:pPr lvl="0"/>
            <a:r>
              <a:rPr lang="en-US" dirty="0"/>
              <a:t>Subtitle Here</a:t>
            </a:r>
          </a:p>
        </p:txBody>
      </p:sp>
      <p:sp>
        <p:nvSpPr>
          <p:cNvPr id="12" name="Slide Number Placeholder 5">
            <a:extLst>
              <a:ext uri="{FF2B5EF4-FFF2-40B4-BE49-F238E27FC236}">
                <a16:creationId xmlns:a16="http://schemas.microsoft.com/office/drawing/2014/main" id="{72FE9D92-9375-4CE6-9E33-3F08B4A1EEF3}"/>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169181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7F18CC04-266E-4190-A68E-7DDE10F58498}"/>
              </a:ext>
            </a:extLst>
          </p:cNvPr>
          <p:cNvSpPr>
            <a:spLocks noGrp="1"/>
          </p:cNvSpPr>
          <p:nvPr>
            <p:ph type="pic" sz="quarter" idx="11"/>
          </p:nvPr>
        </p:nvSpPr>
        <p:spPr>
          <a:xfrm>
            <a:off x="0" y="0"/>
            <a:ext cx="12192000" cy="6858000"/>
          </a:xfrm>
          <a:solidFill>
            <a:schemeClr val="bg1">
              <a:lumMod val="95000"/>
            </a:schemeClr>
          </a:solidFill>
        </p:spPr>
        <p:txBody>
          <a:bodyPr>
            <a:normAutofit/>
          </a:bodyPr>
          <a:lstStyle>
            <a:lvl1pPr>
              <a:defRPr sz="800"/>
            </a:lvl1pPr>
          </a:lstStyle>
          <a:p>
            <a:endParaRPr lang="en-US"/>
          </a:p>
        </p:txBody>
      </p:sp>
      <p:sp>
        <p:nvSpPr>
          <p:cNvPr id="9" name="Picture Placeholder 8">
            <a:extLst>
              <a:ext uri="{FF2B5EF4-FFF2-40B4-BE49-F238E27FC236}">
                <a16:creationId xmlns:a16="http://schemas.microsoft.com/office/drawing/2014/main" id="{C5E7A120-AC4A-42E6-AA40-A80C2EE2C718}"/>
              </a:ext>
            </a:extLst>
          </p:cNvPr>
          <p:cNvSpPr>
            <a:spLocks noGrp="1"/>
          </p:cNvSpPr>
          <p:nvPr>
            <p:ph type="pic" sz="quarter" idx="10"/>
          </p:nvPr>
        </p:nvSpPr>
        <p:spPr>
          <a:xfrm>
            <a:off x="5767754" y="4343401"/>
            <a:ext cx="2321169" cy="1336431"/>
          </a:xfrm>
          <a:custGeom>
            <a:avLst/>
            <a:gdLst>
              <a:gd name="connsiteX0" fmla="*/ 0 w 2321169"/>
              <a:gd name="connsiteY0" fmla="*/ 0 h 1336431"/>
              <a:gd name="connsiteX1" fmla="*/ 2321169 w 2321169"/>
              <a:gd name="connsiteY1" fmla="*/ 0 h 1336431"/>
              <a:gd name="connsiteX2" fmla="*/ 2321169 w 2321169"/>
              <a:gd name="connsiteY2" fmla="*/ 1336431 h 1336431"/>
              <a:gd name="connsiteX3" fmla="*/ 0 w 2321169"/>
              <a:gd name="connsiteY3" fmla="*/ 1336431 h 1336431"/>
            </a:gdLst>
            <a:ahLst/>
            <a:cxnLst>
              <a:cxn ang="0">
                <a:pos x="connsiteX0" y="connsiteY0"/>
              </a:cxn>
              <a:cxn ang="0">
                <a:pos x="connsiteX1" y="connsiteY1"/>
              </a:cxn>
              <a:cxn ang="0">
                <a:pos x="connsiteX2" y="connsiteY2"/>
              </a:cxn>
              <a:cxn ang="0">
                <a:pos x="connsiteX3" y="connsiteY3"/>
              </a:cxn>
            </a:cxnLst>
            <a:rect l="l" t="t" r="r" b="b"/>
            <a:pathLst>
              <a:path w="2321169" h="1336431">
                <a:moveTo>
                  <a:pt x="0" y="0"/>
                </a:moveTo>
                <a:lnTo>
                  <a:pt x="2321169" y="0"/>
                </a:lnTo>
                <a:lnTo>
                  <a:pt x="2321169" y="1336431"/>
                </a:lnTo>
                <a:lnTo>
                  <a:pt x="0" y="1336431"/>
                </a:lnTo>
                <a:close/>
              </a:path>
            </a:pathLst>
          </a:custGeom>
          <a:solidFill>
            <a:schemeClr val="bg1">
              <a:lumMod val="85000"/>
            </a:schemeClr>
          </a:solidFill>
        </p:spPr>
        <p:txBody>
          <a:bodyPr wrap="square">
            <a:noAutofit/>
          </a:bodyPr>
          <a:lstStyle>
            <a:lvl1pPr>
              <a:defRPr sz="800"/>
            </a:lvl1pPr>
          </a:lstStyle>
          <a:p>
            <a:endParaRPr lang="en-US"/>
          </a:p>
        </p:txBody>
      </p:sp>
    </p:spTree>
    <p:extLst>
      <p:ext uri="{BB962C8B-B14F-4D97-AF65-F5344CB8AC3E}">
        <p14:creationId xmlns:p14="http://schemas.microsoft.com/office/powerpoint/2010/main" val="144556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821DD024-8979-4E9B-BF2B-269ADBCAA0A6}"/>
              </a:ext>
            </a:extLst>
          </p:cNvPr>
          <p:cNvSpPr>
            <a:spLocks noGrp="1"/>
          </p:cNvSpPr>
          <p:nvPr>
            <p:ph type="pic" sz="quarter" idx="11"/>
          </p:nvPr>
        </p:nvSpPr>
        <p:spPr>
          <a:xfrm>
            <a:off x="0" y="0"/>
            <a:ext cx="12192000" cy="6858000"/>
          </a:xfrm>
          <a:solidFill>
            <a:schemeClr val="bg1">
              <a:lumMod val="95000"/>
            </a:schemeClr>
          </a:solidFill>
        </p:spPr>
        <p:txBody>
          <a:bodyPr>
            <a:normAutofit/>
          </a:bodyPr>
          <a:lstStyle>
            <a:lvl1pPr>
              <a:defRPr sz="800"/>
            </a:lvl1pPr>
          </a:lstStyle>
          <a:p>
            <a:endParaRPr lang="en-US"/>
          </a:p>
        </p:txBody>
      </p:sp>
      <p:sp>
        <p:nvSpPr>
          <p:cNvPr id="9" name="Picture Placeholder 8">
            <a:extLst>
              <a:ext uri="{FF2B5EF4-FFF2-40B4-BE49-F238E27FC236}">
                <a16:creationId xmlns:a16="http://schemas.microsoft.com/office/drawing/2014/main" id="{94830A13-AA17-45B0-8B56-5C815E486FE1}"/>
              </a:ext>
            </a:extLst>
          </p:cNvPr>
          <p:cNvSpPr>
            <a:spLocks noGrp="1"/>
          </p:cNvSpPr>
          <p:nvPr>
            <p:ph type="pic" sz="quarter" idx="10"/>
          </p:nvPr>
        </p:nvSpPr>
        <p:spPr>
          <a:xfrm>
            <a:off x="7370064" y="713232"/>
            <a:ext cx="3584448" cy="3529584"/>
          </a:xfrm>
          <a:custGeom>
            <a:avLst/>
            <a:gdLst>
              <a:gd name="connsiteX0" fmla="*/ 0 w 3584448"/>
              <a:gd name="connsiteY0" fmla="*/ 0 h 3529584"/>
              <a:gd name="connsiteX1" fmla="*/ 3584448 w 3584448"/>
              <a:gd name="connsiteY1" fmla="*/ 0 h 3529584"/>
              <a:gd name="connsiteX2" fmla="*/ 3584448 w 3584448"/>
              <a:gd name="connsiteY2" fmla="*/ 3529584 h 3529584"/>
              <a:gd name="connsiteX3" fmla="*/ 0 w 3584448"/>
              <a:gd name="connsiteY3" fmla="*/ 3529584 h 3529584"/>
            </a:gdLst>
            <a:ahLst/>
            <a:cxnLst>
              <a:cxn ang="0">
                <a:pos x="connsiteX0" y="connsiteY0"/>
              </a:cxn>
              <a:cxn ang="0">
                <a:pos x="connsiteX1" y="connsiteY1"/>
              </a:cxn>
              <a:cxn ang="0">
                <a:pos x="connsiteX2" y="connsiteY2"/>
              </a:cxn>
              <a:cxn ang="0">
                <a:pos x="connsiteX3" y="connsiteY3"/>
              </a:cxn>
            </a:cxnLst>
            <a:rect l="l" t="t" r="r" b="b"/>
            <a:pathLst>
              <a:path w="3584448" h="3529584">
                <a:moveTo>
                  <a:pt x="0" y="0"/>
                </a:moveTo>
                <a:lnTo>
                  <a:pt x="3584448" y="0"/>
                </a:lnTo>
                <a:lnTo>
                  <a:pt x="3584448" y="3529584"/>
                </a:lnTo>
                <a:lnTo>
                  <a:pt x="0" y="3529584"/>
                </a:lnTo>
                <a:close/>
              </a:path>
            </a:pathLst>
          </a:custGeom>
          <a:solidFill>
            <a:schemeClr val="bg1">
              <a:lumMod val="85000"/>
            </a:schemeClr>
          </a:solidFill>
        </p:spPr>
        <p:txBody>
          <a:bodyPr wrap="square">
            <a:noAutofit/>
          </a:bodyPr>
          <a:lstStyle>
            <a:lvl1pPr>
              <a:defRPr sz="800"/>
            </a:lvl1pPr>
          </a:lstStyle>
          <a:p>
            <a:endParaRPr lang="en-US"/>
          </a:p>
        </p:txBody>
      </p:sp>
      <p:sp>
        <p:nvSpPr>
          <p:cNvPr id="11" name="Text Placeholder 9">
            <a:extLst>
              <a:ext uri="{FF2B5EF4-FFF2-40B4-BE49-F238E27FC236}">
                <a16:creationId xmlns:a16="http://schemas.microsoft.com/office/drawing/2014/main" id="{DCCFCB33-5CF0-4BB5-8237-29BC87762A4E}"/>
              </a:ext>
            </a:extLst>
          </p:cNvPr>
          <p:cNvSpPr>
            <a:spLocks noGrp="1"/>
          </p:cNvSpPr>
          <p:nvPr>
            <p:ph type="body" sz="quarter" idx="12" hasCustomPrompt="1"/>
          </p:nvPr>
        </p:nvSpPr>
        <p:spPr>
          <a:xfrm>
            <a:off x="1116838" y="1202011"/>
            <a:ext cx="5058410" cy="1778933"/>
          </a:xfrm>
        </p:spPr>
        <p:txBody>
          <a:bodyPr anchor="ctr">
            <a:normAutofit/>
          </a:bodyPr>
          <a:lstStyle>
            <a:lvl1pPr marL="0" indent="0">
              <a:buNone/>
              <a:defRPr sz="4800">
                <a:latin typeface="+mj-lt"/>
              </a:defRPr>
            </a:lvl1pPr>
          </a:lstStyle>
          <a:p>
            <a:pPr lvl="0"/>
            <a:r>
              <a:rPr lang="en-US" dirty="0"/>
              <a:t>Title Here</a:t>
            </a:r>
          </a:p>
        </p:txBody>
      </p:sp>
      <p:sp>
        <p:nvSpPr>
          <p:cNvPr id="12" name="Text Placeholder 9">
            <a:extLst>
              <a:ext uri="{FF2B5EF4-FFF2-40B4-BE49-F238E27FC236}">
                <a16:creationId xmlns:a16="http://schemas.microsoft.com/office/drawing/2014/main" id="{761B01FE-53C4-472F-BD25-159F17804260}"/>
              </a:ext>
            </a:extLst>
          </p:cNvPr>
          <p:cNvSpPr>
            <a:spLocks noGrp="1"/>
          </p:cNvSpPr>
          <p:nvPr>
            <p:ph type="body" sz="quarter" idx="13" hasCustomPrompt="1"/>
          </p:nvPr>
        </p:nvSpPr>
        <p:spPr>
          <a:xfrm>
            <a:off x="1116838" y="936781"/>
            <a:ext cx="3430778" cy="265229"/>
          </a:xfrm>
        </p:spPr>
        <p:txBody>
          <a:bodyPr anchor="ctr">
            <a:normAutofit/>
          </a:bodyPr>
          <a:lstStyle>
            <a:lvl1pPr marL="0" indent="0">
              <a:buNone/>
              <a:defRPr sz="1100">
                <a:latin typeface="+mn-lt"/>
              </a:defRPr>
            </a:lvl1pPr>
          </a:lstStyle>
          <a:p>
            <a:pPr lvl="0"/>
            <a:r>
              <a:rPr lang="en-US" dirty="0"/>
              <a:t>Subtitle Here</a:t>
            </a:r>
          </a:p>
        </p:txBody>
      </p:sp>
    </p:spTree>
    <p:extLst>
      <p:ext uri="{BB962C8B-B14F-4D97-AF65-F5344CB8AC3E}">
        <p14:creationId xmlns:p14="http://schemas.microsoft.com/office/powerpoint/2010/main" val="1034230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8A1CFFE5-314A-488E-8DDB-DB4D8077CC69}"/>
              </a:ext>
            </a:extLst>
          </p:cNvPr>
          <p:cNvSpPr>
            <a:spLocks noGrp="1"/>
          </p:cNvSpPr>
          <p:nvPr>
            <p:ph type="body" sz="quarter" idx="10" hasCustomPrompt="1"/>
          </p:nvPr>
        </p:nvSpPr>
        <p:spPr>
          <a:xfrm>
            <a:off x="457200" y="616795"/>
            <a:ext cx="3770312" cy="830997"/>
          </a:xfrm>
        </p:spPr>
        <p:txBody>
          <a:bodyPr anchor="ctr">
            <a:normAutofit/>
          </a:bodyPr>
          <a:lstStyle>
            <a:lvl1pPr marL="0" indent="0">
              <a:buNone/>
              <a:defRPr sz="4800">
                <a:latin typeface="+mj-lt"/>
              </a:defRPr>
            </a:lvl1pPr>
          </a:lstStyle>
          <a:p>
            <a:pPr lvl="0"/>
            <a:r>
              <a:rPr lang="en-US" dirty="0"/>
              <a:t>Title Here</a:t>
            </a:r>
          </a:p>
        </p:txBody>
      </p:sp>
      <p:sp>
        <p:nvSpPr>
          <p:cNvPr id="13" name="Text Placeholder 9">
            <a:extLst>
              <a:ext uri="{FF2B5EF4-FFF2-40B4-BE49-F238E27FC236}">
                <a16:creationId xmlns:a16="http://schemas.microsoft.com/office/drawing/2014/main" id="{4F4E3982-430A-4951-AE4E-B4B5D1433A75}"/>
              </a:ext>
            </a:extLst>
          </p:cNvPr>
          <p:cNvSpPr>
            <a:spLocks noGrp="1"/>
          </p:cNvSpPr>
          <p:nvPr>
            <p:ph type="body" sz="quarter" idx="11"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6" name="Picture Placeholder 14">
            <a:extLst>
              <a:ext uri="{FF2B5EF4-FFF2-40B4-BE49-F238E27FC236}">
                <a16:creationId xmlns:a16="http://schemas.microsoft.com/office/drawing/2014/main" id="{F8BA37B3-21AE-4C97-863B-50E0473F1005}"/>
              </a:ext>
            </a:extLst>
          </p:cNvPr>
          <p:cNvSpPr>
            <a:spLocks noGrp="1"/>
          </p:cNvSpPr>
          <p:nvPr>
            <p:ph type="pic" sz="quarter" idx="12"/>
          </p:nvPr>
        </p:nvSpPr>
        <p:spPr>
          <a:xfrm>
            <a:off x="6609040" y="1774030"/>
            <a:ext cx="4546640" cy="1967976"/>
          </a:xfrm>
          <a:solidFill>
            <a:schemeClr val="bg1">
              <a:lumMod val="95000"/>
            </a:schemeClr>
          </a:solidFill>
          <a:ln>
            <a:noFill/>
          </a:ln>
        </p:spPr>
        <p:txBody>
          <a:bodyPr>
            <a:normAutofit/>
          </a:bodyPr>
          <a:lstStyle>
            <a:lvl1pPr>
              <a:defRPr sz="800"/>
            </a:lvl1pPr>
          </a:lstStyle>
          <a:p>
            <a:endParaRPr lang="en-US"/>
          </a:p>
        </p:txBody>
      </p:sp>
      <p:sp>
        <p:nvSpPr>
          <p:cNvPr id="17" name="Slide Number Placeholder 5">
            <a:extLst>
              <a:ext uri="{FF2B5EF4-FFF2-40B4-BE49-F238E27FC236}">
                <a16:creationId xmlns:a16="http://schemas.microsoft.com/office/drawing/2014/main" id="{D2536093-0881-4FB0-8541-5C1A9EACA209}"/>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155088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55BC0731-08D2-4F5A-88F0-50B206EDB0E2}"/>
              </a:ext>
            </a:extLst>
          </p:cNvPr>
          <p:cNvSpPr>
            <a:spLocks noGrp="1"/>
          </p:cNvSpPr>
          <p:nvPr>
            <p:ph type="body" sz="quarter" idx="10"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7" name="Text Placeholder 9">
            <a:extLst>
              <a:ext uri="{FF2B5EF4-FFF2-40B4-BE49-F238E27FC236}">
                <a16:creationId xmlns:a16="http://schemas.microsoft.com/office/drawing/2014/main" id="{F2A04E81-BB91-43C6-913D-B83BB4C7F0CA}"/>
              </a:ext>
            </a:extLst>
          </p:cNvPr>
          <p:cNvSpPr>
            <a:spLocks noGrp="1"/>
          </p:cNvSpPr>
          <p:nvPr>
            <p:ph type="body" sz="quarter" idx="11"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8" name="Slide Number Placeholder 5">
            <a:extLst>
              <a:ext uri="{FF2B5EF4-FFF2-40B4-BE49-F238E27FC236}">
                <a16:creationId xmlns:a16="http://schemas.microsoft.com/office/drawing/2014/main" id="{8684B0C1-F195-4321-88B7-132AD05446BC}"/>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
        <p:nvSpPr>
          <p:cNvPr id="11" name="Picture Placeholder 10">
            <a:extLst>
              <a:ext uri="{FF2B5EF4-FFF2-40B4-BE49-F238E27FC236}">
                <a16:creationId xmlns:a16="http://schemas.microsoft.com/office/drawing/2014/main" id="{69E0F598-516D-4D68-A9AA-F012C9F7570D}"/>
              </a:ext>
            </a:extLst>
          </p:cNvPr>
          <p:cNvSpPr>
            <a:spLocks noGrp="1"/>
          </p:cNvSpPr>
          <p:nvPr>
            <p:ph type="pic" sz="quarter" idx="13"/>
          </p:nvPr>
        </p:nvSpPr>
        <p:spPr>
          <a:xfrm>
            <a:off x="6752492" y="1597287"/>
            <a:ext cx="4169508" cy="2606675"/>
          </a:xfrm>
          <a:solidFill>
            <a:schemeClr val="bg1">
              <a:lumMod val="95000"/>
            </a:schemeClr>
          </a:solidFill>
        </p:spPr>
        <p:txBody>
          <a:bodyPr>
            <a:normAutofit/>
          </a:bodyPr>
          <a:lstStyle>
            <a:lvl1pPr>
              <a:defRPr sz="800"/>
            </a:lvl1pPr>
          </a:lstStyle>
          <a:p>
            <a:endParaRPr lang="en-US"/>
          </a:p>
        </p:txBody>
      </p:sp>
      <p:sp>
        <p:nvSpPr>
          <p:cNvPr id="12" name="Picture Placeholder 2">
            <a:extLst>
              <a:ext uri="{FF2B5EF4-FFF2-40B4-BE49-F238E27FC236}">
                <a16:creationId xmlns:a16="http://schemas.microsoft.com/office/drawing/2014/main" id="{283CBEE5-CA52-4280-8461-CB1BF90ED5AC}"/>
              </a:ext>
            </a:extLst>
          </p:cNvPr>
          <p:cNvSpPr>
            <a:spLocks noGrp="1"/>
          </p:cNvSpPr>
          <p:nvPr>
            <p:ph type="pic" sz="quarter" idx="12"/>
          </p:nvPr>
        </p:nvSpPr>
        <p:spPr>
          <a:xfrm>
            <a:off x="4007759" y="3335668"/>
            <a:ext cx="3691466" cy="3170765"/>
          </a:xfrm>
          <a:solidFill>
            <a:schemeClr val="bg1">
              <a:lumMod val="85000"/>
            </a:schemeClr>
          </a:solidFill>
        </p:spPr>
        <p:txBody>
          <a:bodyPr/>
          <a:lstStyle/>
          <a:p>
            <a:endParaRPr lang="en-US"/>
          </a:p>
        </p:txBody>
      </p:sp>
    </p:spTree>
    <p:extLst>
      <p:ext uri="{BB962C8B-B14F-4D97-AF65-F5344CB8AC3E}">
        <p14:creationId xmlns:p14="http://schemas.microsoft.com/office/powerpoint/2010/main" val="83103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2FF96E9C-CC3F-4283-934A-8C4B47BBD1DE}"/>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7" name="Text Placeholder 9">
            <a:extLst>
              <a:ext uri="{FF2B5EF4-FFF2-40B4-BE49-F238E27FC236}">
                <a16:creationId xmlns:a16="http://schemas.microsoft.com/office/drawing/2014/main" id="{4F79814F-D078-4326-8E5F-1310EC1C356B}"/>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8" name="Slide Number Placeholder 5">
            <a:extLst>
              <a:ext uri="{FF2B5EF4-FFF2-40B4-BE49-F238E27FC236}">
                <a16:creationId xmlns:a16="http://schemas.microsoft.com/office/drawing/2014/main" id="{CE1CDA42-BAC7-404B-A721-E6269A627B06}"/>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239437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1C1DD9E-9D0A-48D2-B677-410ADE30AA00}"/>
              </a:ext>
            </a:extLst>
          </p:cNvPr>
          <p:cNvSpPr>
            <a:spLocks noGrp="1"/>
          </p:cNvSpPr>
          <p:nvPr>
            <p:ph type="pic" sz="quarter" idx="10"/>
          </p:nvPr>
        </p:nvSpPr>
        <p:spPr>
          <a:xfrm>
            <a:off x="0" y="1231440"/>
            <a:ext cx="12192000" cy="5274995"/>
          </a:xfrm>
          <a:custGeom>
            <a:avLst/>
            <a:gdLst>
              <a:gd name="connsiteX0" fmla="*/ 6107891 w 12185650"/>
              <a:gd name="connsiteY0" fmla="*/ 0 h 5274995"/>
              <a:gd name="connsiteX1" fmla="*/ 12185650 w 12185650"/>
              <a:gd name="connsiteY1" fmla="*/ 583241 h 5274995"/>
              <a:gd name="connsiteX2" fmla="*/ 12185650 w 12185650"/>
              <a:gd name="connsiteY2" fmla="*/ 5274995 h 5274995"/>
              <a:gd name="connsiteX3" fmla="*/ 6107891 w 12185650"/>
              <a:gd name="connsiteY3" fmla="*/ 4691754 h 5274995"/>
              <a:gd name="connsiteX4" fmla="*/ 0 w 12185650"/>
              <a:gd name="connsiteY4" fmla="*/ 5274995 h 5274995"/>
              <a:gd name="connsiteX5" fmla="*/ 0 w 12185650"/>
              <a:gd name="connsiteY5" fmla="*/ 583241 h 527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5650" h="5274995">
                <a:moveTo>
                  <a:pt x="6107891" y="0"/>
                </a:moveTo>
                <a:lnTo>
                  <a:pt x="12185650" y="583241"/>
                </a:lnTo>
                <a:lnTo>
                  <a:pt x="12185650" y="5274995"/>
                </a:lnTo>
                <a:lnTo>
                  <a:pt x="6107891" y="4691754"/>
                </a:lnTo>
                <a:lnTo>
                  <a:pt x="0" y="5274995"/>
                </a:lnTo>
                <a:lnTo>
                  <a:pt x="0" y="583241"/>
                </a:lnTo>
                <a:close/>
              </a:path>
            </a:pathLst>
          </a:custGeom>
          <a:solidFill>
            <a:schemeClr val="bg1">
              <a:lumMod val="95000"/>
            </a:schemeClr>
          </a:solidFill>
        </p:spPr>
        <p:txBody>
          <a:bodyPr wrap="square">
            <a:noAutofit/>
          </a:bodyPr>
          <a:lstStyle>
            <a:lvl1pPr>
              <a:defRPr sz="800"/>
            </a:lvl1pPr>
          </a:lstStyle>
          <a:p>
            <a:endParaRPr lang="en-US"/>
          </a:p>
        </p:txBody>
      </p:sp>
      <p:sp>
        <p:nvSpPr>
          <p:cNvPr id="11" name="Text Placeholder 9">
            <a:extLst>
              <a:ext uri="{FF2B5EF4-FFF2-40B4-BE49-F238E27FC236}">
                <a16:creationId xmlns:a16="http://schemas.microsoft.com/office/drawing/2014/main" id="{BF5276FC-9F29-49D6-88C9-C085ADE8DDD5}"/>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2" name="Text Placeholder 9">
            <a:extLst>
              <a:ext uri="{FF2B5EF4-FFF2-40B4-BE49-F238E27FC236}">
                <a16:creationId xmlns:a16="http://schemas.microsoft.com/office/drawing/2014/main" id="{3D51E09A-B2C0-4FB9-B0CC-D88B9B69E533}"/>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3" name="Slide Number Placeholder 5">
            <a:extLst>
              <a:ext uri="{FF2B5EF4-FFF2-40B4-BE49-F238E27FC236}">
                <a16:creationId xmlns:a16="http://schemas.microsoft.com/office/drawing/2014/main" id="{76036E53-98B1-43CE-BD35-F41383A8DEB6}"/>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269562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E6C9ADE-07E9-43EC-9442-570F2108C559}"/>
              </a:ext>
            </a:extLst>
          </p:cNvPr>
          <p:cNvSpPr>
            <a:spLocks noGrp="1"/>
          </p:cNvSpPr>
          <p:nvPr>
            <p:ph type="pic" sz="quarter" idx="10"/>
          </p:nvPr>
        </p:nvSpPr>
        <p:spPr>
          <a:xfrm>
            <a:off x="-581025" y="1988820"/>
            <a:ext cx="6343649" cy="3992880"/>
          </a:xfrm>
          <a:solidFill>
            <a:schemeClr val="bg1">
              <a:lumMod val="95000"/>
            </a:schemeClr>
          </a:solidFill>
        </p:spPr>
        <p:txBody>
          <a:bodyPr/>
          <a:lstStyle/>
          <a:p>
            <a:endParaRPr lang="en-US"/>
          </a:p>
        </p:txBody>
      </p:sp>
      <p:sp>
        <p:nvSpPr>
          <p:cNvPr id="9" name="Text Placeholder 9">
            <a:extLst>
              <a:ext uri="{FF2B5EF4-FFF2-40B4-BE49-F238E27FC236}">
                <a16:creationId xmlns:a16="http://schemas.microsoft.com/office/drawing/2014/main" id="{08FDA746-1CC1-4541-8DB2-E5E5A6D24F3F}"/>
              </a:ext>
            </a:extLst>
          </p:cNvPr>
          <p:cNvSpPr>
            <a:spLocks noGrp="1"/>
          </p:cNvSpPr>
          <p:nvPr>
            <p:ph type="body" sz="quarter" idx="11" hasCustomPrompt="1"/>
          </p:nvPr>
        </p:nvSpPr>
        <p:spPr>
          <a:xfrm>
            <a:off x="457200" y="616795"/>
            <a:ext cx="6184900" cy="830997"/>
          </a:xfrm>
        </p:spPr>
        <p:txBody>
          <a:bodyPr anchor="ctr">
            <a:normAutofit/>
          </a:bodyPr>
          <a:lstStyle>
            <a:lvl1pPr marL="0" indent="0">
              <a:buNone/>
              <a:defRPr sz="4800">
                <a:latin typeface="+mj-lt"/>
              </a:defRPr>
            </a:lvl1pPr>
          </a:lstStyle>
          <a:p>
            <a:pPr lvl="0"/>
            <a:r>
              <a:rPr lang="en-US" dirty="0"/>
              <a:t>Title Here</a:t>
            </a:r>
          </a:p>
        </p:txBody>
      </p:sp>
      <p:sp>
        <p:nvSpPr>
          <p:cNvPr id="10" name="Text Placeholder 9">
            <a:extLst>
              <a:ext uri="{FF2B5EF4-FFF2-40B4-BE49-F238E27FC236}">
                <a16:creationId xmlns:a16="http://schemas.microsoft.com/office/drawing/2014/main" id="{20DF2594-EC87-49CC-B636-40B584FA54CC}"/>
              </a:ext>
            </a:extLst>
          </p:cNvPr>
          <p:cNvSpPr>
            <a:spLocks noGrp="1"/>
          </p:cNvSpPr>
          <p:nvPr>
            <p:ph type="body" sz="quarter" idx="12" hasCustomPrompt="1"/>
          </p:nvPr>
        </p:nvSpPr>
        <p:spPr>
          <a:xfrm>
            <a:off x="457200" y="351566"/>
            <a:ext cx="3770312" cy="239404"/>
          </a:xfrm>
        </p:spPr>
        <p:txBody>
          <a:bodyPr anchor="ctr">
            <a:normAutofit/>
          </a:bodyPr>
          <a:lstStyle>
            <a:lvl1pPr marL="0" indent="0">
              <a:buNone/>
              <a:defRPr sz="1100">
                <a:latin typeface="+mn-lt"/>
              </a:defRPr>
            </a:lvl1pPr>
          </a:lstStyle>
          <a:p>
            <a:pPr lvl="0"/>
            <a:r>
              <a:rPr lang="en-US" dirty="0"/>
              <a:t>Subtitle Here</a:t>
            </a:r>
          </a:p>
        </p:txBody>
      </p:sp>
      <p:sp>
        <p:nvSpPr>
          <p:cNvPr id="11" name="Slide Number Placeholder 5">
            <a:extLst>
              <a:ext uri="{FF2B5EF4-FFF2-40B4-BE49-F238E27FC236}">
                <a16:creationId xmlns:a16="http://schemas.microsoft.com/office/drawing/2014/main" id="{B425478E-B86E-45BB-91F6-BC9C1B0A4203}"/>
              </a:ext>
            </a:extLst>
          </p:cNvPr>
          <p:cNvSpPr txBox="1">
            <a:spLocks/>
          </p:cNvSpPr>
          <p:nvPr userDrawn="1"/>
        </p:nvSpPr>
        <p:spPr>
          <a:xfrm>
            <a:off x="11323879" y="6092155"/>
            <a:ext cx="554668" cy="377849"/>
          </a:xfrm>
          <a:prstGeom prst="rect">
            <a:avLst/>
          </a:prstGeom>
        </p:spPr>
        <p:txBody>
          <a:bodyPr vert="horz" lIns="91440" tIns="45720" rIns="91440" bIns="45720" rtlCol="0" anchor="ctr"/>
          <a:lstStyle>
            <a:defPPr>
              <a:defRPr lang="id-ID"/>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96CAF5E-82FD-46C1-8113-274199A6E6F4}" type="slidenum">
              <a:rPr lang="id-ID" b="0" smtClean="0">
                <a:solidFill>
                  <a:schemeClr val="tx1"/>
                </a:solidFill>
                <a:latin typeface="+mj-lt"/>
              </a:rPr>
              <a:pPr algn="ctr"/>
              <a:t>‹#›</a:t>
            </a:fld>
            <a:endParaRPr lang="id-ID" b="0" dirty="0">
              <a:solidFill>
                <a:schemeClr val="tx1"/>
              </a:solidFill>
              <a:latin typeface="+mj-lt"/>
            </a:endParaRPr>
          </a:p>
        </p:txBody>
      </p:sp>
    </p:spTree>
    <p:extLst>
      <p:ext uri="{BB962C8B-B14F-4D97-AF65-F5344CB8AC3E}">
        <p14:creationId xmlns:p14="http://schemas.microsoft.com/office/powerpoint/2010/main" val="256278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C7BFF-096C-4CE9-8F4B-6A6F21B431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C3B197-EBA4-41D4-AB91-12AACB736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82259-3152-44C9-A9DC-A9F6EDDA87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E0832-7ACB-4A74-9F80-C7298CE6CFAF}" type="datetimeFigureOut">
              <a:rPr lang="en-US" smtClean="0"/>
              <a:t>4/25/2023</a:t>
            </a:fld>
            <a:endParaRPr lang="en-US"/>
          </a:p>
        </p:txBody>
      </p:sp>
      <p:sp>
        <p:nvSpPr>
          <p:cNvPr id="5" name="Footer Placeholder 4">
            <a:extLst>
              <a:ext uri="{FF2B5EF4-FFF2-40B4-BE49-F238E27FC236}">
                <a16:creationId xmlns:a16="http://schemas.microsoft.com/office/drawing/2014/main" id="{B48151D1-63A2-4398-A40C-8BAEB86BC1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274238-B347-40FC-ADF4-030F94D021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5E5B7-6C61-4AF2-BACD-80CB194DB509}" type="slidenum">
              <a:rPr lang="en-US" smtClean="0"/>
              <a:t>‹#›</a:t>
            </a:fld>
            <a:endParaRPr lang="en-US"/>
          </a:p>
        </p:txBody>
      </p:sp>
    </p:spTree>
    <p:extLst>
      <p:ext uri="{BB962C8B-B14F-4D97-AF65-F5344CB8AC3E}">
        <p14:creationId xmlns:p14="http://schemas.microsoft.com/office/powerpoint/2010/main" val="1299651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9" r:id="rId4"/>
    <p:sldLayoutId id="2147483651" r:id="rId5"/>
    <p:sldLayoutId id="2147483652" r:id="rId6"/>
    <p:sldLayoutId id="2147483672" r:id="rId7"/>
    <p:sldLayoutId id="2147483671" r:id="rId8"/>
    <p:sldLayoutId id="2147483670" r:id="rId9"/>
    <p:sldLayoutId id="2147483669" r:id="rId10"/>
    <p:sldLayoutId id="2147483668" r:id="rId11"/>
    <p:sldLayoutId id="2147483666" r:id="rId12"/>
    <p:sldLayoutId id="2147483653" r:id="rId13"/>
    <p:sldLayoutId id="2147483654" r:id="rId14"/>
    <p:sldLayoutId id="2147483655" r:id="rId15"/>
    <p:sldLayoutId id="2147483656" r:id="rId16"/>
    <p:sldLayoutId id="2147483657" r:id="rId17"/>
    <p:sldLayoutId id="2147483658" r:id="rId18"/>
    <p:sldLayoutId id="2147483660" r:id="rId19"/>
    <p:sldLayoutId id="2147483661" r:id="rId20"/>
    <p:sldLayoutId id="2147483663" r:id="rId21"/>
    <p:sldLayoutId id="2147483664" r:id="rId22"/>
    <p:sldLayoutId id="2147483665" r:id="rId23"/>
    <p:sldLayoutId id="2147483667"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8.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8.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4.xml"/><Relationship Id="rId5" Type="http://schemas.openxmlformats.org/officeDocument/2006/relationships/image" Target="../media/image8.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s://www.tic-council.org/publications/codes-and-guidelines" TargetMode="External"/><Relationship Id="rId7" Type="http://schemas.openxmlformats.org/officeDocument/2006/relationships/image" Target="../media/image8.png"/><Relationship Id="rId2" Type="http://schemas.openxmlformats.org/officeDocument/2006/relationships/hyperlink" Target="mailto:secretariat@tic-council.org" TargetMode="Externa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en.wikipedia.org/wiki/Testing,_inspection_and_certification" TargetMode="Externa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5.jp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4.xml"/><Relationship Id="rId5" Type="http://schemas.openxmlformats.org/officeDocument/2006/relationships/image" Target="../media/image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4.xml"/><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4.xml"/><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large ship in a body of water&#10;&#10;Description automatically generated">
            <a:extLst>
              <a:ext uri="{FF2B5EF4-FFF2-40B4-BE49-F238E27FC236}">
                <a16:creationId xmlns:a16="http://schemas.microsoft.com/office/drawing/2014/main" id="{A0FF2796-83BA-427A-B913-C7267D342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3" name="Rectangle 12">
            <a:extLst>
              <a:ext uri="{FF2B5EF4-FFF2-40B4-BE49-F238E27FC236}">
                <a16:creationId xmlns:a16="http://schemas.microsoft.com/office/drawing/2014/main" id="{387BC55D-927B-44DA-8BA9-408D3185E3DF}"/>
              </a:ext>
            </a:extLst>
          </p:cNvPr>
          <p:cNvSpPr/>
          <p:nvPr/>
        </p:nvSpPr>
        <p:spPr>
          <a:xfrm>
            <a:off x="0" y="0"/>
            <a:ext cx="12192000" cy="6858000"/>
          </a:xfrm>
          <a:prstGeom prst="rect">
            <a:avLst/>
          </a:prstGeom>
          <a:solidFill>
            <a:srgbClr val="1E1F2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613602F5-CA21-460D-AF1B-BAFFB1C63117}"/>
              </a:ext>
            </a:extLst>
          </p:cNvPr>
          <p:cNvSpPr txBox="1"/>
          <p:nvPr/>
        </p:nvSpPr>
        <p:spPr>
          <a:xfrm>
            <a:off x="3775900" y="2799255"/>
            <a:ext cx="4640198" cy="369332"/>
          </a:xfrm>
          <a:prstGeom prst="rect">
            <a:avLst/>
          </a:prstGeom>
          <a:noFill/>
        </p:spPr>
        <p:txBody>
          <a:bodyPr wrap="square" rtlCol="0">
            <a:spAutoFit/>
          </a:bodyPr>
          <a:lstStyle/>
          <a:p>
            <a:pPr algn="ctr"/>
            <a:r>
              <a:rPr lang="en-US" dirty="0">
                <a:solidFill>
                  <a:schemeClr val="bg2"/>
                </a:solidFill>
                <a:latin typeface="Gotham Book" panose="02000604040000020004" pitchFamily="50" charset="0"/>
              </a:rPr>
              <a:t>THE INDEPENDENT VOICE OF TRUST</a:t>
            </a:r>
          </a:p>
        </p:txBody>
      </p:sp>
      <p:pic>
        <p:nvPicPr>
          <p:cNvPr id="6" name="Picture 5">
            <a:extLst>
              <a:ext uri="{FF2B5EF4-FFF2-40B4-BE49-F238E27FC236}">
                <a16:creationId xmlns:a16="http://schemas.microsoft.com/office/drawing/2014/main" id="{A6597543-194D-4126-985D-7D289B9464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8203" y="409262"/>
            <a:ext cx="4435593" cy="2759325"/>
          </a:xfrm>
          <a:prstGeom prst="rect">
            <a:avLst/>
          </a:prstGeom>
        </p:spPr>
      </p:pic>
      <p:sp>
        <p:nvSpPr>
          <p:cNvPr id="10" name="Text Placeholder 10">
            <a:extLst>
              <a:ext uri="{FF2B5EF4-FFF2-40B4-BE49-F238E27FC236}">
                <a16:creationId xmlns:a16="http://schemas.microsoft.com/office/drawing/2014/main" id="{03AEAAE5-C3C6-46F2-9E02-09B277A01F97}"/>
              </a:ext>
            </a:extLst>
          </p:cNvPr>
          <p:cNvSpPr txBox="1">
            <a:spLocks/>
          </p:cNvSpPr>
          <p:nvPr/>
        </p:nvSpPr>
        <p:spPr>
          <a:xfrm>
            <a:off x="481289" y="3429000"/>
            <a:ext cx="10524744" cy="37568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bg2"/>
                </a:solidFill>
                <a:latin typeface="Gotham Black" panose="02000603040000020004" pitchFamily="2" charset="0"/>
              </a:rPr>
              <a:t>Agricultural and Vegetable Field Inspection Safety Code</a:t>
            </a:r>
          </a:p>
          <a:p>
            <a:pPr marL="0" indent="0" algn="ctr">
              <a:buNone/>
            </a:pPr>
            <a:r>
              <a:rPr lang="en-US" sz="2000" b="1" dirty="0">
                <a:solidFill>
                  <a:schemeClr val="bg2"/>
                </a:solidFill>
                <a:latin typeface="Gotham Black" panose="02000603040000020004" pitchFamily="2" charset="0"/>
              </a:rPr>
              <a:t>Webinar – April 25</a:t>
            </a:r>
            <a:r>
              <a:rPr lang="en-US" sz="2000" b="1" baseline="30000" dirty="0">
                <a:solidFill>
                  <a:schemeClr val="bg2"/>
                </a:solidFill>
                <a:latin typeface="Gotham Black" panose="02000603040000020004" pitchFamily="2" charset="0"/>
              </a:rPr>
              <a:t>th</a:t>
            </a:r>
            <a:r>
              <a:rPr lang="en-US" sz="2000" b="1" dirty="0">
                <a:solidFill>
                  <a:schemeClr val="bg2"/>
                </a:solidFill>
                <a:latin typeface="Gotham Black" panose="02000603040000020004" pitchFamily="2" charset="0"/>
              </a:rPr>
              <a:t> 2023 </a:t>
            </a:r>
          </a:p>
          <a:p>
            <a:pPr marL="0" indent="0">
              <a:buNone/>
            </a:pPr>
            <a:endParaRPr lang="en-US" sz="2400" b="1" dirty="0">
              <a:solidFill>
                <a:schemeClr val="bg2"/>
              </a:solidFill>
              <a:latin typeface="Gotham Black" panose="02000603040000020004" pitchFamily="2" charset="0"/>
            </a:endParaRPr>
          </a:p>
          <a:p>
            <a:pPr marL="0" indent="0">
              <a:buNone/>
            </a:pPr>
            <a:endParaRPr lang="en-US" sz="2400" b="1" dirty="0">
              <a:solidFill>
                <a:schemeClr val="bg2"/>
              </a:solidFill>
              <a:latin typeface="Gotham Black" panose="02000603040000020004" pitchFamily="2" charset="0"/>
            </a:endParaRPr>
          </a:p>
          <a:p>
            <a:pPr marL="0" indent="0">
              <a:buNone/>
            </a:pPr>
            <a:r>
              <a:rPr lang="en-US" sz="2000" b="1" dirty="0">
                <a:solidFill>
                  <a:schemeClr val="bg2"/>
                </a:solidFill>
                <a:latin typeface="Gotham Black" panose="02000603040000020004" pitchFamily="2" charset="0"/>
              </a:rPr>
              <a:t>Presented by:</a:t>
            </a:r>
          </a:p>
          <a:p>
            <a:pPr marL="0" indent="0">
              <a:buNone/>
            </a:pPr>
            <a:r>
              <a:rPr lang="en-US" sz="2000" b="1" dirty="0">
                <a:solidFill>
                  <a:schemeClr val="bg2"/>
                </a:solidFill>
                <a:latin typeface="Gotham Black" panose="02000603040000020004" pitchFamily="2" charset="0"/>
              </a:rPr>
              <a:t>Kristina </a:t>
            </a:r>
            <a:r>
              <a:rPr lang="en-US" sz="2000" b="1" dirty="0" err="1">
                <a:solidFill>
                  <a:schemeClr val="bg2"/>
                </a:solidFill>
                <a:latin typeface="Gotham Black" panose="02000603040000020004" pitchFamily="2" charset="0"/>
              </a:rPr>
              <a:t>Grinishena</a:t>
            </a:r>
            <a:r>
              <a:rPr lang="en-US" sz="2000" b="1" dirty="0">
                <a:solidFill>
                  <a:schemeClr val="bg2"/>
                </a:solidFill>
                <a:latin typeface="Gotham Black" panose="02000603040000020004" pitchFamily="2" charset="0"/>
              </a:rPr>
              <a:t>, Bureau Veritas</a:t>
            </a:r>
          </a:p>
          <a:p>
            <a:pPr marL="0" indent="0">
              <a:buNone/>
            </a:pPr>
            <a:r>
              <a:rPr lang="en-US" sz="2000" b="1" dirty="0">
                <a:solidFill>
                  <a:schemeClr val="bg2"/>
                </a:solidFill>
                <a:latin typeface="Gotham Black" panose="02000603040000020004" pitchFamily="2" charset="0"/>
              </a:rPr>
              <a:t>Chris Ranschaert, SGS</a:t>
            </a:r>
          </a:p>
        </p:txBody>
      </p:sp>
      <p:pic>
        <p:nvPicPr>
          <p:cNvPr id="11" name="Picture 10">
            <a:extLst>
              <a:ext uri="{FF2B5EF4-FFF2-40B4-BE49-F238E27FC236}">
                <a16:creationId xmlns:a16="http://schemas.microsoft.com/office/drawing/2014/main" id="{8560DEED-AE64-42D3-AA3E-91359ABF6A6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Tree>
    <p:extLst>
      <p:ext uri="{BB962C8B-B14F-4D97-AF65-F5344CB8AC3E}">
        <p14:creationId xmlns:p14="http://schemas.microsoft.com/office/powerpoint/2010/main" val="2622250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 calcmode="lin" valueType="num">
                                      <p:cBhvr additive="base">
                                        <p:cTn id="15"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 calcmode="lin" valueType="num">
                                      <p:cBhvr additive="base">
                                        <p:cTn id="19"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 calcmode="lin" valueType="num">
                                      <p:cBhvr additive="base">
                                        <p:cTn id="23"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6" end="6"/>
                                            </p:txEl>
                                          </p:spTgt>
                                        </p:tgtEl>
                                        <p:attrNameLst>
                                          <p:attrName>ppt_y</p:attrName>
                                        </p:attrNameLst>
                                      </p:cBhvr>
                                      <p:tavLst>
                                        <p:tav tm="0">
                                          <p:val>
                                            <p:strVal val="#ppt_y"/>
                                          </p:val>
                                        </p:tav>
                                        <p:tav tm="100000">
                                          <p:val>
                                            <p:strVal val="#ppt_y"/>
                                          </p:val>
                                        </p:tav>
                                      </p:tavLst>
                                    </p:anim>
                                  </p:childTnLst>
                                </p:cTn>
                              </p:par>
                              <p:par>
                                <p:cTn id="25" presetID="22" presetClass="entr" presetSubtype="8"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left)">
                                      <p:cBhvr>
                                        <p:cTn id="27"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0"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1E1F2C"/>
                </a:solidFill>
              </a:rPr>
              <a:t>Topics</a:t>
            </a:r>
            <a:endParaRPr lang="en-US">
              <a:solidFill>
                <a:srgbClr val="17BFF3"/>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441262" y="1777469"/>
            <a:ext cx="6258684" cy="1982851"/>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Slips, Trips and Falls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Contributing factors contributing to STF’s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How to reduce the risks including footwear</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Specific topic of ships/barges due to increased risk</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Includes to specific hazards on the deck</a:t>
            </a:r>
          </a:p>
        </p:txBody>
      </p:sp>
      <p:sp>
        <p:nvSpPr>
          <p:cNvPr id="8" name="Rectangle 7">
            <a:extLst>
              <a:ext uri="{FF2B5EF4-FFF2-40B4-BE49-F238E27FC236}">
                <a16:creationId xmlns:a16="http://schemas.microsoft.com/office/drawing/2014/main" id="{1F656474-2038-4C96-A9D0-AC66C1F853BA}"/>
              </a:ext>
            </a:extLst>
          </p:cNvPr>
          <p:cNvSpPr/>
          <p:nvPr/>
        </p:nvSpPr>
        <p:spPr>
          <a:xfrm>
            <a:off x="2439024" y="3900139"/>
            <a:ext cx="7514966" cy="2767681"/>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Lifting and Carrying</a:t>
            </a:r>
          </a:p>
          <a:p>
            <a:pPr marL="742950" lvl="1" indent="-285750">
              <a:lnSpc>
                <a:spcPct val="150000"/>
              </a:lnSpc>
              <a:buFont typeface="Arial" panose="020B0604020202020204" pitchFamily="34" charset="0"/>
              <a:buChar char="•"/>
            </a:pPr>
            <a:r>
              <a:rPr lang="en-US" sz="1600" b="0" i="0" u="none" strike="noStrike" baseline="0" dirty="0">
                <a:solidFill>
                  <a:srgbClr val="000000"/>
                </a:solidFill>
                <a:latin typeface="Gotham Book" panose="02000604040000020004"/>
              </a:rPr>
              <a:t>More than a third of all workplace accidents reported are related to lifting and carrying loads. </a:t>
            </a:r>
          </a:p>
          <a:p>
            <a:pPr marL="742950" lvl="1" indent="-285750">
              <a:lnSpc>
                <a:spcPct val="150000"/>
              </a:lnSpc>
              <a:buFont typeface="Arial" panose="020B0604020202020204" pitchFamily="34" charset="0"/>
              <a:buChar char="•"/>
            </a:pPr>
            <a:r>
              <a:rPr lang="en-US" sz="1600" b="0" i="0" u="none" strike="noStrike" baseline="0" dirty="0">
                <a:solidFill>
                  <a:srgbClr val="000000"/>
                </a:solidFill>
                <a:latin typeface="Gotham Book" panose="02000604040000020004"/>
              </a:rPr>
              <a:t>The maximum weight of samples to be carried by an inspector at any given point should not exceed 20 kilos </a:t>
            </a:r>
            <a:endPar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Reducing unnecessary samples will assist in reducing the weight</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Addition time required or additional resources</a:t>
            </a:r>
          </a:p>
        </p:txBody>
      </p:sp>
      <p:pic>
        <p:nvPicPr>
          <p:cNvPr id="16" name="Picture 15">
            <a:extLst>
              <a:ext uri="{FF2B5EF4-FFF2-40B4-BE49-F238E27FC236}">
                <a16:creationId xmlns:a16="http://schemas.microsoft.com/office/drawing/2014/main" id="{3A050C33-9ED3-46C9-BEF3-4AE950197381}"/>
              </a:ext>
            </a:extLst>
          </p:cNvPr>
          <p:cNvPicPr>
            <a:picLocks noChangeAspect="1"/>
          </p:cNvPicPr>
          <p:nvPr/>
        </p:nvPicPr>
        <p:blipFill>
          <a:blip r:embed="rId5"/>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78F0FEDC-B635-93E5-F9F8-C9838A209D48}"/>
              </a:ext>
            </a:extLst>
          </p:cNvPr>
          <p:cNvPicPr>
            <a:picLocks noChangeAspect="1"/>
          </p:cNvPicPr>
          <p:nvPr/>
        </p:nvPicPr>
        <p:blipFill>
          <a:blip r:embed="rId6"/>
          <a:stretch>
            <a:fillRect/>
          </a:stretch>
        </p:blipFill>
        <p:spPr>
          <a:xfrm>
            <a:off x="8705847" y="1784359"/>
            <a:ext cx="2609270" cy="200155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ADF4E63-02CA-B8EF-C891-45EC7C65224E}"/>
              </a:ext>
            </a:extLst>
          </p:cNvPr>
          <p:cNvPicPr>
            <a:picLocks noChangeAspect="1"/>
          </p:cNvPicPr>
          <p:nvPr/>
        </p:nvPicPr>
        <p:blipFill>
          <a:blip r:embed="rId7"/>
          <a:stretch>
            <a:fillRect/>
          </a:stretch>
        </p:blipFill>
        <p:spPr>
          <a:xfrm>
            <a:off x="9953989" y="3785915"/>
            <a:ext cx="1367029" cy="2172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56731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1E1F2C"/>
                </a:solidFill>
              </a:rPr>
              <a:t>Topics</a:t>
            </a:r>
            <a:endParaRPr lang="en-US">
              <a:solidFill>
                <a:srgbClr val="17BFF3"/>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406048" y="3993261"/>
            <a:ext cx="8049516" cy="1942070"/>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Vessel Access </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Covers all topics of vessel access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Gangways, (Pilot) Ladders, Launches, Helicopters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Additional PPE requirements and Training</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Bights and Snap-Back zones</a:t>
            </a:r>
          </a:p>
        </p:txBody>
      </p:sp>
      <p:sp>
        <p:nvSpPr>
          <p:cNvPr id="8" name="Rectangle 7">
            <a:extLst>
              <a:ext uri="{FF2B5EF4-FFF2-40B4-BE49-F238E27FC236}">
                <a16:creationId xmlns:a16="http://schemas.microsoft.com/office/drawing/2014/main" id="{1D7D4DEA-D7BF-4107-8927-12DE4972AC87}"/>
              </a:ext>
            </a:extLst>
          </p:cNvPr>
          <p:cNvSpPr/>
          <p:nvPr/>
        </p:nvSpPr>
        <p:spPr>
          <a:xfrm>
            <a:off x="2405279" y="1828863"/>
            <a:ext cx="7967157" cy="1942070"/>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Flammability</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Upper and Lower explosive levels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Inspection equipment being used in the field</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Potential ignition sources and safe use of equipment</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Dust Explosions / Spontaneous combustion</a:t>
            </a:r>
          </a:p>
        </p:txBody>
      </p:sp>
      <p:pic>
        <p:nvPicPr>
          <p:cNvPr id="16" name="Picture 15">
            <a:extLst>
              <a:ext uri="{FF2B5EF4-FFF2-40B4-BE49-F238E27FC236}">
                <a16:creationId xmlns:a16="http://schemas.microsoft.com/office/drawing/2014/main" id="{8AE5F6F8-F5B8-45B0-A8C3-BF3CD17901B3}"/>
              </a:ext>
            </a:extLst>
          </p:cNvPr>
          <p:cNvPicPr>
            <a:picLocks noChangeAspect="1"/>
          </p:cNvPicPr>
          <p:nvPr/>
        </p:nvPicPr>
        <p:blipFill>
          <a:blip r:embed="rId5"/>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pic>
        <p:nvPicPr>
          <p:cNvPr id="4" name="Picture 3" descr="Logo, company name&#10;&#10;Description automatically generated">
            <a:extLst>
              <a:ext uri="{FF2B5EF4-FFF2-40B4-BE49-F238E27FC236}">
                <a16:creationId xmlns:a16="http://schemas.microsoft.com/office/drawing/2014/main" id="{EBF07801-8F21-3A62-38EA-56AFFDE2FC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0974" y="1550636"/>
            <a:ext cx="1861711" cy="1861711"/>
          </a:xfrm>
          <a:prstGeom prst="rect">
            <a:avLst/>
          </a:prstGeom>
        </p:spPr>
      </p:pic>
      <p:pic>
        <p:nvPicPr>
          <p:cNvPr id="1026" name="Picture 3" descr="Chart&#10;&#10;Description automatically generated">
            <a:extLst>
              <a:ext uri="{FF2B5EF4-FFF2-40B4-BE49-F238E27FC236}">
                <a16:creationId xmlns:a16="http://schemas.microsoft.com/office/drawing/2014/main" id="{8BE82D82-1D24-6E20-28A3-DDB110F702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0150" y="3337560"/>
            <a:ext cx="3986473" cy="326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9717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1E1F2C"/>
                </a:solidFill>
              </a:rPr>
              <a:t>Topics</a:t>
            </a:r>
            <a:endParaRPr lang="en-US">
              <a:solidFill>
                <a:srgbClr val="17BFF3"/>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469298" y="1464035"/>
            <a:ext cx="7009323" cy="2680734"/>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Substances hazardous to health</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Use of Safety Data Sheets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Minimizing risk of exposure</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Dust</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Oxygen and CO</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Phosphine, Fumigation</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Mycotoxins</a:t>
            </a:r>
          </a:p>
        </p:txBody>
      </p:sp>
      <p:sp>
        <p:nvSpPr>
          <p:cNvPr id="8" name="Rectangle 7">
            <a:extLst>
              <a:ext uri="{FF2B5EF4-FFF2-40B4-BE49-F238E27FC236}">
                <a16:creationId xmlns:a16="http://schemas.microsoft.com/office/drawing/2014/main" id="{3058192C-7D5D-4434-BD03-CDE8AA5F2952}"/>
              </a:ext>
            </a:extLst>
          </p:cNvPr>
          <p:cNvSpPr/>
          <p:nvPr/>
        </p:nvSpPr>
        <p:spPr>
          <a:xfrm>
            <a:off x="2469298" y="4273823"/>
            <a:ext cx="5644825" cy="1942070"/>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Confined Space Entry</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Permit to Work procedures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Checklist as an Annex to assist with the PTW</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Responsibilities for checking the atmosphere and ongoing processes</a:t>
            </a:r>
          </a:p>
        </p:txBody>
      </p:sp>
      <p:pic>
        <p:nvPicPr>
          <p:cNvPr id="16" name="Picture 15">
            <a:extLst>
              <a:ext uri="{FF2B5EF4-FFF2-40B4-BE49-F238E27FC236}">
                <a16:creationId xmlns:a16="http://schemas.microsoft.com/office/drawing/2014/main" id="{2D2BD083-1489-4EAB-8E00-7BB8BD3CA2D0}"/>
              </a:ext>
            </a:extLst>
          </p:cNvPr>
          <p:cNvPicPr>
            <a:picLocks noChangeAspect="1"/>
          </p:cNvPicPr>
          <p:nvPr/>
        </p:nvPicPr>
        <p:blipFill>
          <a:blip r:embed="rId5"/>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527B6ADD-50C0-CC3F-AE98-6D5384DEBE63}"/>
              </a:ext>
            </a:extLst>
          </p:cNvPr>
          <p:cNvPicPr>
            <a:picLocks noChangeAspect="1"/>
          </p:cNvPicPr>
          <p:nvPr/>
        </p:nvPicPr>
        <p:blipFill>
          <a:blip r:embed="rId6"/>
          <a:stretch>
            <a:fillRect/>
          </a:stretch>
        </p:blipFill>
        <p:spPr>
          <a:xfrm>
            <a:off x="8606509" y="1718831"/>
            <a:ext cx="2228329" cy="2228329"/>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CC8EB584-7096-D2DF-37EB-80D2F7DFAC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47458" y="4299814"/>
            <a:ext cx="2287380" cy="1715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547326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Topics</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374472" y="1819730"/>
            <a:ext cx="7009323" cy="1982851"/>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Working at Height / Road trucks and Rail freight trains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Defining what working at height means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Precautions to be implemented to reduce risk of fall</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Specific issues with Rail and Road tankers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Risk assessments for all non routine activities</a:t>
            </a:r>
          </a:p>
        </p:txBody>
      </p:sp>
      <p:sp>
        <p:nvSpPr>
          <p:cNvPr id="8" name="Rectangle 7">
            <a:extLst>
              <a:ext uri="{FF2B5EF4-FFF2-40B4-BE49-F238E27FC236}">
                <a16:creationId xmlns:a16="http://schemas.microsoft.com/office/drawing/2014/main" id="{D84FA13B-631A-403B-B5DC-13CF7E405CAE}"/>
              </a:ext>
            </a:extLst>
          </p:cNvPr>
          <p:cNvSpPr/>
          <p:nvPr/>
        </p:nvSpPr>
        <p:spPr>
          <a:xfrm>
            <a:off x="2374472" y="4148451"/>
            <a:ext cx="7707130" cy="1942070"/>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Human Factors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Physical and mental ability of the field inspectors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Fatigue management and work/rest hour balance</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Drug and alcohol policies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Supportive health and safety culture</a:t>
            </a:r>
          </a:p>
        </p:txBody>
      </p:sp>
      <p:pic>
        <p:nvPicPr>
          <p:cNvPr id="15" name="Picture 14">
            <a:extLst>
              <a:ext uri="{FF2B5EF4-FFF2-40B4-BE49-F238E27FC236}">
                <a16:creationId xmlns:a16="http://schemas.microsoft.com/office/drawing/2014/main" id="{91E81434-0A43-40E1-8B55-285A716C61D6}"/>
              </a:ext>
            </a:extLst>
          </p:cNvPr>
          <p:cNvPicPr>
            <a:picLocks noChangeAspect="1"/>
          </p:cNvPicPr>
          <p:nvPr/>
        </p:nvPicPr>
        <p:blipFill>
          <a:blip r:embed="rId5"/>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86CD4EF8-9A4C-117E-7C91-C8885C249C3B}"/>
              </a:ext>
            </a:extLst>
          </p:cNvPr>
          <p:cNvPicPr>
            <a:picLocks noChangeAspect="1"/>
          </p:cNvPicPr>
          <p:nvPr/>
        </p:nvPicPr>
        <p:blipFill>
          <a:blip r:embed="rId6"/>
          <a:stretch>
            <a:fillRect/>
          </a:stretch>
        </p:blipFill>
        <p:spPr>
          <a:xfrm>
            <a:off x="9042979" y="2842684"/>
            <a:ext cx="2458906" cy="21268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5149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Topics</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374473" y="1819730"/>
            <a:ext cx="5946568" cy="2311402"/>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Heat and Cold exposure</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Working in extreme environments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Cold environments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Hot environments</a:t>
            </a:r>
          </a:p>
          <a:p>
            <a:pPr marL="742950" lvl="1" indent="-285750">
              <a:lnSpc>
                <a:spcPct val="150000"/>
              </a:lnSpc>
              <a:buFont typeface="Arial" panose="020B0604020202020204" pitchFamily="34" charset="0"/>
              <a:buChar char="•"/>
            </a:pPr>
            <a:r>
              <a:rPr lang="en-US" sz="1600" b="0" i="0" u="none" strike="noStrike" baseline="0" dirty="0">
                <a:solidFill>
                  <a:srgbClr val="000000"/>
                </a:solidFill>
                <a:latin typeface="Gotham Book" panose="02000604040000020004"/>
              </a:rPr>
              <a:t>TIC Council Members Companies should consider the risk of exposure to such conditions </a:t>
            </a:r>
            <a:endPar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D84FA13B-631A-403B-B5DC-13CF7E405CAE}"/>
              </a:ext>
            </a:extLst>
          </p:cNvPr>
          <p:cNvSpPr/>
          <p:nvPr/>
        </p:nvSpPr>
        <p:spPr>
          <a:xfrm>
            <a:off x="2374472" y="4178055"/>
            <a:ext cx="7707130" cy="1942070"/>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Engulfment / Sampling Stockpiles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Stockpile collapse / Caving in</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Angle of repose</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Vertical grain wall avalanche</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Grains vacuums</a:t>
            </a:r>
          </a:p>
        </p:txBody>
      </p:sp>
      <p:pic>
        <p:nvPicPr>
          <p:cNvPr id="15" name="Picture 14">
            <a:extLst>
              <a:ext uri="{FF2B5EF4-FFF2-40B4-BE49-F238E27FC236}">
                <a16:creationId xmlns:a16="http://schemas.microsoft.com/office/drawing/2014/main" id="{91E81434-0A43-40E1-8B55-285A716C61D6}"/>
              </a:ext>
            </a:extLst>
          </p:cNvPr>
          <p:cNvPicPr>
            <a:picLocks noChangeAspect="1"/>
          </p:cNvPicPr>
          <p:nvPr/>
        </p:nvPicPr>
        <p:blipFill>
          <a:blip r:embed="rId5"/>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E00A6B72-1733-B56A-A52A-CB8172223767}"/>
              </a:ext>
            </a:extLst>
          </p:cNvPr>
          <p:cNvPicPr>
            <a:picLocks noChangeAspect="1"/>
          </p:cNvPicPr>
          <p:nvPr/>
        </p:nvPicPr>
        <p:blipFill>
          <a:blip r:embed="rId6"/>
          <a:stretch>
            <a:fillRect/>
          </a:stretch>
        </p:blipFill>
        <p:spPr>
          <a:xfrm>
            <a:off x="8497422" y="1819730"/>
            <a:ext cx="3277210" cy="220075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0AA3CF61-AF7C-893A-CD46-2D11703A00FD}"/>
              </a:ext>
            </a:extLst>
          </p:cNvPr>
          <p:cNvPicPr>
            <a:picLocks noChangeAspect="1"/>
          </p:cNvPicPr>
          <p:nvPr/>
        </p:nvPicPr>
        <p:blipFill>
          <a:blip r:embed="rId7"/>
          <a:stretch>
            <a:fillRect/>
          </a:stretch>
        </p:blipFill>
        <p:spPr>
          <a:xfrm>
            <a:off x="7056672" y="4266892"/>
            <a:ext cx="3773133" cy="19743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1483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Topics</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374472" y="1819730"/>
            <a:ext cx="7181008" cy="2308324"/>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Working around conveyor belts / Rolling and moving equipment</a:t>
            </a:r>
            <a:endParaRPr lang="nl-BE" sz="1600" b="0" i="0" u="none" strike="noStrike" baseline="0" dirty="0">
              <a:solidFill>
                <a:srgbClr val="000000"/>
              </a:solidFill>
              <a:latin typeface="Gotham Book" panose="02000604040000020004"/>
            </a:endParaRP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Verifying that no other sampling point can be agreed </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Asking the stevedore/silo owners to install a safety cage </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Making sure there is a safety “rope”</a:t>
            </a:r>
          </a:p>
          <a:p>
            <a:pPr marL="285750" indent="-285750">
              <a:buFont typeface="Arial" panose="020B0604020202020204" pitchFamily="34" charset="0"/>
              <a:buChar char="•"/>
            </a:pPr>
            <a:endPar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D84FA13B-631A-403B-B5DC-13CF7E405CAE}"/>
              </a:ext>
            </a:extLst>
          </p:cNvPr>
          <p:cNvSpPr/>
          <p:nvPr/>
        </p:nvSpPr>
        <p:spPr>
          <a:xfrm>
            <a:off x="2374472" y="4138166"/>
            <a:ext cx="7707130" cy="2029017"/>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Working around Railcars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Before entry to the railyard</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Track- and railcar securement</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Working in the railyard and around railcars</a:t>
            </a:r>
          </a:p>
          <a:p>
            <a:pPr marL="285750" indent="-285750">
              <a:lnSpc>
                <a:spcPct val="150000"/>
              </a:lnSpc>
              <a:buFont typeface="Arial" panose="020B0604020202020204" pitchFamily="34" charset="0"/>
              <a:buChar char="•"/>
            </a:pPr>
            <a:endPar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91E81434-0A43-40E1-8B55-285A716C61D6}"/>
              </a:ext>
            </a:extLst>
          </p:cNvPr>
          <p:cNvPicPr>
            <a:picLocks noChangeAspect="1"/>
          </p:cNvPicPr>
          <p:nvPr/>
        </p:nvPicPr>
        <p:blipFill>
          <a:blip r:embed="rId5"/>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1E2BA64D-37A4-089C-E3AF-2D1E2E38C5A5}"/>
              </a:ext>
            </a:extLst>
          </p:cNvPr>
          <p:cNvPicPr>
            <a:picLocks noChangeAspect="1"/>
          </p:cNvPicPr>
          <p:nvPr/>
        </p:nvPicPr>
        <p:blipFill>
          <a:blip r:embed="rId6"/>
          <a:stretch>
            <a:fillRect/>
          </a:stretch>
        </p:blipFill>
        <p:spPr>
          <a:xfrm>
            <a:off x="9176904" y="1690035"/>
            <a:ext cx="2191056" cy="242921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34693A25-B3A2-FC5D-76AB-9ACC79B77914}"/>
              </a:ext>
            </a:extLst>
          </p:cNvPr>
          <p:cNvPicPr>
            <a:picLocks noChangeAspect="1"/>
          </p:cNvPicPr>
          <p:nvPr/>
        </p:nvPicPr>
        <p:blipFill>
          <a:blip r:embed="rId7"/>
          <a:stretch>
            <a:fillRect/>
          </a:stretch>
        </p:blipFill>
        <p:spPr>
          <a:xfrm>
            <a:off x="8112488" y="4361492"/>
            <a:ext cx="3060164" cy="16241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5061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Conclusions</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394625" y="1822647"/>
            <a:ext cx="8107119" cy="4614340"/>
          </a:xfrm>
          <a:prstGeom prst="rect">
            <a:avLst/>
          </a:prstGeom>
        </p:spPr>
        <p:txBody>
          <a:bodyPr wrap="square">
            <a:spAutoFit/>
          </a:bodyPr>
          <a:lstStyle/>
          <a:p>
            <a:pPr>
              <a:lnSpc>
                <a:spcPct val="150000"/>
              </a:lnSpc>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This Code has been prepared by TIC Council Member Companies with support from several client companies aimed at reducing the risks involved in independent inspection activities.</a:t>
            </a:r>
          </a:p>
          <a:p>
            <a:pPr>
              <a:lnSpc>
                <a:spcPct val="150000"/>
              </a:lnSpc>
            </a:pPr>
            <a:endPar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a:p>
            <a:pPr>
              <a:lnSpc>
                <a:spcPct val="150000"/>
              </a:lnSpc>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It is an expectation that TIC Council Member Companies and their clients together with inspection facilities, ports and vessel owners will follow the spirit of this code.</a:t>
            </a:r>
          </a:p>
          <a:p>
            <a:pPr>
              <a:lnSpc>
                <a:spcPct val="150000"/>
              </a:lnSpc>
            </a:pPr>
            <a:endPar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a:p>
            <a:pPr>
              <a:lnSpc>
                <a:spcPct val="150000"/>
              </a:lnSpc>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The Code is a living document and will be reviewed on a regular basis as safety techniques, technology and the requirements of the work continue to develop.</a:t>
            </a:r>
          </a:p>
        </p:txBody>
      </p:sp>
      <p:pic>
        <p:nvPicPr>
          <p:cNvPr id="11" name="Picture 10">
            <a:extLst>
              <a:ext uri="{FF2B5EF4-FFF2-40B4-BE49-F238E27FC236}">
                <a16:creationId xmlns:a16="http://schemas.microsoft.com/office/drawing/2014/main" id="{24E854C4-B477-4F5E-9637-804B4F06958D}"/>
              </a:ext>
            </a:extLst>
          </p:cNvPr>
          <p:cNvPicPr>
            <a:picLocks noChangeAspect="1"/>
          </p:cNvPicPr>
          <p:nvPr/>
        </p:nvPicPr>
        <p:blipFill>
          <a:blip r:embed="rId5"/>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0834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sp>
        <p:nvSpPr>
          <p:cNvPr id="39" name="TextBox 25">
            <a:extLst>
              <a:ext uri="{FF2B5EF4-FFF2-40B4-BE49-F238E27FC236}">
                <a16:creationId xmlns:a16="http://schemas.microsoft.com/office/drawing/2014/main" id="{4F96C0A1-EFDB-47D6-AAB4-07D762DA4FC2}"/>
              </a:ext>
            </a:extLst>
          </p:cNvPr>
          <p:cNvSpPr txBox="1"/>
          <p:nvPr/>
        </p:nvSpPr>
        <p:spPr>
          <a:xfrm>
            <a:off x="2430935" y="1771770"/>
            <a:ext cx="8158843" cy="3735510"/>
          </a:xfrm>
          <a:prstGeom prst="rect">
            <a:avLst/>
          </a:prstGeom>
          <a:noFill/>
          <a:ln cap="flat">
            <a:noFill/>
          </a:ln>
        </p:spPr>
        <p:txBody>
          <a:bodyPr vert="horz" wrap="square" lIns="91440" tIns="45720" rIns="91440" bIns="45720" anchor="t" anchorCtr="0" compatLnSpc="1">
            <a:spAutoFit/>
          </a:bodyPr>
          <a:lstStyle/>
          <a:p>
            <a:pPr marL="342900" indent="-342900">
              <a:lnSpc>
                <a:spcPct val="150000"/>
              </a:lnSpc>
              <a:buFont typeface="Arial" panose="020B0604020202020204" pitchFamily="34" charset="0"/>
              <a:buChar char="•"/>
            </a:pPr>
            <a:r>
              <a:rPr lang="en-GB" sz="2000" dirty="0">
                <a:latin typeface="Gotham Book" panose="02000604040000020004" pitchFamily="50" charset="0"/>
              </a:rPr>
              <a:t>External feedback on the Safety Code is welcomed and should be directed to </a:t>
            </a:r>
            <a:r>
              <a:rPr lang="en-GB" sz="2000" dirty="0">
                <a:latin typeface="Gotham Book" panose="02000604040000020004" pitchFamily="50" charset="0"/>
                <a:hlinkClick r:id="rId2"/>
              </a:rPr>
              <a:t>secretariat@tic-council.org</a:t>
            </a:r>
            <a:r>
              <a:rPr lang="en-GB" sz="2000" dirty="0">
                <a:latin typeface="Gotham Book" panose="02000604040000020004" pitchFamily="50" charset="0"/>
              </a:rPr>
              <a:t> </a:t>
            </a:r>
          </a:p>
          <a:p>
            <a:pPr>
              <a:lnSpc>
                <a:spcPct val="150000"/>
              </a:lnSpc>
            </a:pPr>
            <a:endParaRPr lang="en-GB" sz="2000" dirty="0">
              <a:latin typeface="Gotham Book" panose="02000604040000020004" pitchFamily="50" charset="0"/>
            </a:endParaRPr>
          </a:p>
          <a:p>
            <a:pPr marL="342900" indent="-342900">
              <a:lnSpc>
                <a:spcPct val="150000"/>
              </a:lnSpc>
              <a:buFont typeface="Arial" panose="020B0604020202020204" pitchFamily="34" charset="0"/>
              <a:buChar char="•"/>
            </a:pPr>
            <a:r>
              <a:rPr lang="en-GB" sz="2000" dirty="0">
                <a:latin typeface="Gotham Book" panose="02000604040000020004" pitchFamily="50" charset="0"/>
              </a:rPr>
              <a:t>Any other topics?</a:t>
            </a:r>
          </a:p>
          <a:p>
            <a:pPr>
              <a:lnSpc>
                <a:spcPct val="150000"/>
              </a:lnSpc>
            </a:pPr>
            <a:endParaRPr lang="en-GB" sz="2000" dirty="0">
              <a:latin typeface="Gotham Book" panose="02000604040000020004" pitchFamily="50" charset="0"/>
            </a:endParaRPr>
          </a:p>
          <a:p>
            <a:pPr>
              <a:lnSpc>
                <a:spcPct val="150000"/>
              </a:lnSpc>
            </a:pPr>
            <a:r>
              <a:rPr lang="en-GB" sz="2000" dirty="0">
                <a:latin typeface="Gotham Book" panose="02000604040000020004" pitchFamily="50" charset="0"/>
              </a:rPr>
              <a:t>The Safety Code is available as a free download from the TIC Website:</a:t>
            </a:r>
          </a:p>
          <a:p>
            <a:pPr>
              <a:lnSpc>
                <a:spcPct val="150000"/>
              </a:lnSpc>
            </a:pPr>
            <a:r>
              <a:rPr lang="en-US" sz="2000" dirty="0">
                <a:hlinkClick r:id="rId3"/>
              </a:rPr>
              <a:t>https://www.tic-council.org/publications/codes-and-guidelines</a:t>
            </a:r>
            <a:r>
              <a:rPr lang="en-GB" sz="2000" dirty="0">
                <a:latin typeface="Gotham Book" panose="02000604040000020004" pitchFamily="50" charset="0"/>
              </a:rPr>
              <a:t> </a:t>
            </a:r>
            <a:endParaRPr lang="en-US" sz="2000" dirty="0"/>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10010482" y="134224"/>
            <a:ext cx="2004406" cy="1313568"/>
          </a:xfrm>
        </p:spPr>
      </p:pic>
      <p:sp>
        <p:nvSpPr>
          <p:cNvPr id="14" name="Rectangle 13">
            <a:extLst>
              <a:ext uri="{FF2B5EF4-FFF2-40B4-BE49-F238E27FC236}">
                <a16:creationId xmlns:a16="http://schemas.microsoft.com/office/drawing/2014/main" id="{296FCBDF-26BB-4AE7-8F35-95326EA18F8A}"/>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Next Steps</a:t>
            </a:r>
            <a:endParaRPr lang="en-US" sz="2000" b="1" dirty="0">
              <a:solidFill>
                <a:srgbClr val="1E1F2C"/>
              </a:solidFill>
            </a:endParaRPr>
          </a:p>
        </p:txBody>
      </p:sp>
      <p:pic>
        <p:nvPicPr>
          <p:cNvPr id="15" name="Picture 14">
            <a:extLst>
              <a:ext uri="{FF2B5EF4-FFF2-40B4-BE49-F238E27FC236}">
                <a16:creationId xmlns:a16="http://schemas.microsoft.com/office/drawing/2014/main" id="{9200C59A-10B6-4A5B-8DD0-F1B8F4115F2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pic>
        <p:nvPicPr>
          <p:cNvPr id="9" name="Picture 8">
            <a:extLst>
              <a:ext uri="{FF2B5EF4-FFF2-40B4-BE49-F238E27FC236}">
                <a16:creationId xmlns:a16="http://schemas.microsoft.com/office/drawing/2014/main" id="{B16F3BDE-AA3B-49D5-9E37-CDD8A8E18A23}"/>
              </a:ext>
            </a:extLst>
          </p:cNvPr>
          <p:cNvPicPr>
            <a:picLocks noChangeAspect="1"/>
          </p:cNvPicPr>
          <p:nvPr/>
        </p:nvPicPr>
        <p:blipFill>
          <a:blip r:embed="rId7"/>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6133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accel="40000" decel="4000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1+#ppt_w/2"/>
                                          </p:val>
                                        </p:tav>
                                        <p:tav tm="100000">
                                          <p:val>
                                            <p:strVal val="#ppt_x"/>
                                          </p:val>
                                        </p:tav>
                                      </p:tavLst>
                                    </p:anim>
                                    <p:anim calcmode="lin" valueType="num">
                                      <p:cBhvr additive="base">
                                        <p:cTn id="12"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large ship in a body of water&#10;&#10;Description automatically generated">
            <a:extLst>
              <a:ext uri="{FF2B5EF4-FFF2-40B4-BE49-F238E27FC236}">
                <a16:creationId xmlns:a16="http://schemas.microsoft.com/office/drawing/2014/main" id="{67306ADF-D201-4176-AE38-7C4EB2329A5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6" name="Rectangle 15">
            <a:extLst>
              <a:ext uri="{FF2B5EF4-FFF2-40B4-BE49-F238E27FC236}">
                <a16:creationId xmlns:a16="http://schemas.microsoft.com/office/drawing/2014/main" id="{847DDA6B-4F97-4C90-A195-5C4F82D4E4CD}"/>
              </a:ext>
            </a:extLst>
          </p:cNvPr>
          <p:cNvSpPr/>
          <p:nvPr/>
        </p:nvSpPr>
        <p:spPr>
          <a:xfrm>
            <a:off x="0" y="-7652"/>
            <a:ext cx="12192000" cy="6858000"/>
          </a:xfrm>
          <a:prstGeom prst="rect">
            <a:avLst/>
          </a:prstGeom>
          <a:solidFill>
            <a:srgbClr val="1E1F2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9">
            <a:extLst>
              <a:ext uri="{FF2B5EF4-FFF2-40B4-BE49-F238E27FC236}">
                <a16:creationId xmlns:a16="http://schemas.microsoft.com/office/drawing/2014/main" id="{3E57C591-E6D0-4C50-9A99-4858CBC53759}"/>
              </a:ext>
            </a:extLst>
          </p:cNvPr>
          <p:cNvSpPr>
            <a:spLocks/>
          </p:cNvSpPr>
          <p:nvPr/>
        </p:nvSpPr>
        <p:spPr bwMode="auto">
          <a:xfrm>
            <a:off x="0" y="2427288"/>
            <a:ext cx="4429125" cy="4430712"/>
          </a:xfrm>
          <a:custGeom>
            <a:avLst/>
            <a:gdLst>
              <a:gd name="T0" fmla="*/ 1624 w 1624"/>
              <a:gd name="T1" fmla="*/ 1625 h 1627"/>
              <a:gd name="T2" fmla="*/ 1496 w 1624"/>
              <a:gd name="T3" fmla="*/ 992 h 1627"/>
              <a:gd name="T4" fmla="*/ 1148 w 1624"/>
              <a:gd name="T5" fmla="*/ 476 h 1627"/>
              <a:gd name="T6" fmla="*/ 632 w 1624"/>
              <a:gd name="T7" fmla="*/ 128 h 1627"/>
              <a:gd name="T8" fmla="*/ 0 w 1624"/>
              <a:gd name="T9" fmla="*/ 0 h 1627"/>
              <a:gd name="T10" fmla="*/ 0 w 1624"/>
              <a:gd name="T11" fmla="*/ 636 h 1627"/>
              <a:gd name="T12" fmla="*/ 988 w 1624"/>
              <a:gd name="T13" fmla="*/ 1625 h 1627"/>
              <a:gd name="T14" fmla="*/ 988 w 1624"/>
              <a:gd name="T15" fmla="*/ 1627 h 1627"/>
              <a:gd name="T16" fmla="*/ 1624 w 1624"/>
              <a:gd name="T17" fmla="*/ 1627 h 1627"/>
              <a:gd name="T18" fmla="*/ 1624 w 1624"/>
              <a:gd name="T19" fmla="*/ 1625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4" h="1627">
                <a:moveTo>
                  <a:pt x="1624" y="1625"/>
                </a:moveTo>
                <a:cubicBezTo>
                  <a:pt x="1624" y="1405"/>
                  <a:pt x="1581" y="1193"/>
                  <a:pt x="1496" y="992"/>
                </a:cubicBezTo>
                <a:cubicBezTo>
                  <a:pt x="1414" y="799"/>
                  <a:pt x="1297" y="625"/>
                  <a:pt x="1148" y="476"/>
                </a:cubicBezTo>
                <a:cubicBezTo>
                  <a:pt x="999" y="327"/>
                  <a:pt x="825" y="210"/>
                  <a:pt x="632" y="128"/>
                </a:cubicBezTo>
                <a:cubicBezTo>
                  <a:pt x="431" y="43"/>
                  <a:pt x="219" y="0"/>
                  <a:pt x="0" y="0"/>
                </a:cubicBezTo>
                <a:cubicBezTo>
                  <a:pt x="0" y="636"/>
                  <a:pt x="0" y="636"/>
                  <a:pt x="0" y="636"/>
                </a:cubicBezTo>
                <a:cubicBezTo>
                  <a:pt x="545" y="636"/>
                  <a:pt x="988" y="1079"/>
                  <a:pt x="988" y="1625"/>
                </a:cubicBezTo>
                <a:cubicBezTo>
                  <a:pt x="988" y="1625"/>
                  <a:pt x="988" y="1626"/>
                  <a:pt x="988" y="1627"/>
                </a:cubicBezTo>
                <a:cubicBezTo>
                  <a:pt x="1624" y="1627"/>
                  <a:pt x="1624" y="1627"/>
                  <a:pt x="1624" y="1627"/>
                </a:cubicBezTo>
                <a:cubicBezTo>
                  <a:pt x="1624" y="1626"/>
                  <a:pt x="1624" y="1625"/>
                  <a:pt x="1624" y="16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66A9382C-6670-49B1-8F6B-E7FAEBF1CC9B}"/>
              </a:ext>
            </a:extLst>
          </p:cNvPr>
          <p:cNvGrpSpPr/>
          <p:nvPr/>
        </p:nvGrpSpPr>
        <p:grpSpPr>
          <a:xfrm>
            <a:off x="11191967" y="5864791"/>
            <a:ext cx="542833" cy="542833"/>
            <a:chOff x="6350" y="3175"/>
            <a:chExt cx="1006475" cy="1006475"/>
          </a:xfrm>
        </p:grpSpPr>
        <p:sp>
          <p:nvSpPr>
            <p:cNvPr id="11" name="Rectangle 31">
              <a:extLst>
                <a:ext uri="{FF2B5EF4-FFF2-40B4-BE49-F238E27FC236}">
                  <a16:creationId xmlns:a16="http://schemas.microsoft.com/office/drawing/2014/main" id="{54B9A8E1-9094-4F69-A312-1B4B78B1C16D}"/>
                </a:ext>
              </a:extLst>
            </p:cNvPr>
            <p:cNvSpPr>
              <a:spLocks noChangeArrowheads="1"/>
            </p:cNvSpPr>
            <p:nvPr/>
          </p:nvSpPr>
          <p:spPr bwMode="auto">
            <a:xfrm>
              <a:off x="6350" y="504825"/>
              <a:ext cx="504825" cy="504825"/>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32">
              <a:extLst>
                <a:ext uri="{FF2B5EF4-FFF2-40B4-BE49-F238E27FC236}">
                  <a16:creationId xmlns:a16="http://schemas.microsoft.com/office/drawing/2014/main" id="{76E4D097-83EF-424C-8797-8EFA9F177A8F}"/>
                </a:ext>
              </a:extLst>
            </p:cNvPr>
            <p:cNvSpPr>
              <a:spLocks noChangeArrowheads="1"/>
            </p:cNvSpPr>
            <p:nvPr/>
          </p:nvSpPr>
          <p:spPr bwMode="auto">
            <a:xfrm>
              <a:off x="511175" y="504825"/>
              <a:ext cx="501650" cy="504825"/>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33">
              <a:extLst>
                <a:ext uri="{FF2B5EF4-FFF2-40B4-BE49-F238E27FC236}">
                  <a16:creationId xmlns:a16="http://schemas.microsoft.com/office/drawing/2014/main" id="{BC2DA900-CC8B-4D6E-BEB9-A5477794313A}"/>
                </a:ext>
              </a:extLst>
            </p:cNvPr>
            <p:cNvSpPr>
              <a:spLocks noChangeArrowheads="1"/>
            </p:cNvSpPr>
            <p:nvPr/>
          </p:nvSpPr>
          <p:spPr bwMode="auto">
            <a:xfrm>
              <a:off x="511175" y="3175"/>
              <a:ext cx="501650" cy="50165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5" name="TextBox 14">
            <a:extLst>
              <a:ext uri="{FF2B5EF4-FFF2-40B4-BE49-F238E27FC236}">
                <a16:creationId xmlns:a16="http://schemas.microsoft.com/office/drawing/2014/main" id="{43D4C931-3B21-4830-9FE5-F4BFC1D7092A}"/>
              </a:ext>
            </a:extLst>
          </p:cNvPr>
          <p:cNvSpPr txBox="1"/>
          <p:nvPr/>
        </p:nvSpPr>
        <p:spPr>
          <a:xfrm>
            <a:off x="6099270" y="3105834"/>
            <a:ext cx="3327214" cy="646331"/>
          </a:xfrm>
          <a:prstGeom prst="rect">
            <a:avLst/>
          </a:prstGeom>
          <a:noFill/>
        </p:spPr>
        <p:txBody>
          <a:bodyPr wrap="square" rtlCol="0">
            <a:spAutoFit/>
          </a:bodyPr>
          <a:lstStyle/>
          <a:p>
            <a:r>
              <a:rPr lang="en-US" sz="3600" b="1" dirty="0">
                <a:solidFill>
                  <a:schemeClr val="bg2"/>
                </a:solidFill>
                <a:latin typeface="Gotham Black" panose="02000603040000020004" pitchFamily="2" charset="0"/>
              </a:rPr>
              <a:t>QUESTIONS? </a:t>
            </a:r>
            <a:endParaRPr lang="en-US" sz="3600" dirty="0">
              <a:solidFill>
                <a:schemeClr val="bg2"/>
              </a:solidFill>
              <a:latin typeface="Gotham Black" panose="02000603040000020004" pitchFamily="2" charset="0"/>
            </a:endParaRPr>
          </a:p>
        </p:txBody>
      </p:sp>
      <p:pic>
        <p:nvPicPr>
          <p:cNvPr id="17" name="Picture 16">
            <a:extLst>
              <a:ext uri="{FF2B5EF4-FFF2-40B4-BE49-F238E27FC236}">
                <a16:creationId xmlns:a16="http://schemas.microsoft.com/office/drawing/2014/main" id="{A9B0F951-057D-44A3-B238-D090103040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4500" y="250197"/>
            <a:ext cx="1734340" cy="1078910"/>
          </a:xfrm>
          <a:prstGeom prst="rect">
            <a:avLst/>
          </a:prstGeom>
        </p:spPr>
      </p:pic>
    </p:spTree>
    <p:extLst>
      <p:ext uri="{BB962C8B-B14F-4D97-AF65-F5344CB8AC3E}">
        <p14:creationId xmlns:p14="http://schemas.microsoft.com/office/powerpoint/2010/main" val="18033871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accel="40000" decel="4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man, person, indoor, building&#10;&#10;Description automatically generated">
            <a:extLst>
              <a:ext uri="{FF2B5EF4-FFF2-40B4-BE49-F238E27FC236}">
                <a16:creationId xmlns:a16="http://schemas.microsoft.com/office/drawing/2014/main" id="{5128B2B0-4439-4037-A143-19D38191040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Rectangle 13">
            <a:extLst>
              <a:ext uri="{FF2B5EF4-FFF2-40B4-BE49-F238E27FC236}">
                <a16:creationId xmlns:a16="http://schemas.microsoft.com/office/drawing/2014/main" id="{251762BD-8687-4191-9F1A-51C368A51B01}"/>
              </a:ext>
            </a:extLst>
          </p:cNvPr>
          <p:cNvSpPr/>
          <p:nvPr/>
        </p:nvSpPr>
        <p:spPr>
          <a:xfrm>
            <a:off x="0" y="0"/>
            <a:ext cx="12192000" cy="6858000"/>
          </a:xfrm>
          <a:prstGeom prst="rect">
            <a:avLst/>
          </a:prstGeom>
          <a:solidFill>
            <a:schemeClr val="tx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Open Sans"/>
              <a:ea typeface="+mn-ea"/>
              <a:cs typeface="+mn-cs"/>
            </a:endParaRPr>
          </a:p>
        </p:txBody>
      </p:sp>
      <p:sp>
        <p:nvSpPr>
          <p:cNvPr id="9" name="Freeform 9">
            <a:extLst>
              <a:ext uri="{FF2B5EF4-FFF2-40B4-BE49-F238E27FC236}">
                <a16:creationId xmlns:a16="http://schemas.microsoft.com/office/drawing/2014/main" id="{3E57C591-E6D0-4C50-9A99-4858CBC53759}"/>
              </a:ext>
            </a:extLst>
          </p:cNvPr>
          <p:cNvSpPr>
            <a:spLocks/>
          </p:cNvSpPr>
          <p:nvPr/>
        </p:nvSpPr>
        <p:spPr bwMode="auto">
          <a:xfrm>
            <a:off x="0" y="2427288"/>
            <a:ext cx="4429125" cy="4430712"/>
          </a:xfrm>
          <a:custGeom>
            <a:avLst/>
            <a:gdLst>
              <a:gd name="T0" fmla="*/ 1624 w 1624"/>
              <a:gd name="T1" fmla="*/ 1625 h 1627"/>
              <a:gd name="T2" fmla="*/ 1496 w 1624"/>
              <a:gd name="T3" fmla="*/ 992 h 1627"/>
              <a:gd name="T4" fmla="*/ 1148 w 1624"/>
              <a:gd name="T5" fmla="*/ 476 h 1627"/>
              <a:gd name="T6" fmla="*/ 632 w 1624"/>
              <a:gd name="T7" fmla="*/ 128 h 1627"/>
              <a:gd name="T8" fmla="*/ 0 w 1624"/>
              <a:gd name="T9" fmla="*/ 0 h 1627"/>
              <a:gd name="T10" fmla="*/ 0 w 1624"/>
              <a:gd name="T11" fmla="*/ 636 h 1627"/>
              <a:gd name="T12" fmla="*/ 988 w 1624"/>
              <a:gd name="T13" fmla="*/ 1625 h 1627"/>
              <a:gd name="T14" fmla="*/ 988 w 1624"/>
              <a:gd name="T15" fmla="*/ 1627 h 1627"/>
              <a:gd name="T16" fmla="*/ 1624 w 1624"/>
              <a:gd name="T17" fmla="*/ 1627 h 1627"/>
              <a:gd name="T18" fmla="*/ 1624 w 1624"/>
              <a:gd name="T19" fmla="*/ 1625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4" h="1627">
                <a:moveTo>
                  <a:pt x="1624" y="1625"/>
                </a:moveTo>
                <a:cubicBezTo>
                  <a:pt x="1624" y="1405"/>
                  <a:pt x="1581" y="1193"/>
                  <a:pt x="1496" y="992"/>
                </a:cubicBezTo>
                <a:cubicBezTo>
                  <a:pt x="1414" y="799"/>
                  <a:pt x="1297" y="625"/>
                  <a:pt x="1148" y="476"/>
                </a:cubicBezTo>
                <a:cubicBezTo>
                  <a:pt x="999" y="327"/>
                  <a:pt x="825" y="210"/>
                  <a:pt x="632" y="128"/>
                </a:cubicBezTo>
                <a:cubicBezTo>
                  <a:pt x="431" y="43"/>
                  <a:pt x="219" y="0"/>
                  <a:pt x="0" y="0"/>
                </a:cubicBezTo>
                <a:cubicBezTo>
                  <a:pt x="0" y="636"/>
                  <a:pt x="0" y="636"/>
                  <a:pt x="0" y="636"/>
                </a:cubicBezTo>
                <a:cubicBezTo>
                  <a:pt x="545" y="636"/>
                  <a:pt x="988" y="1079"/>
                  <a:pt x="988" y="1625"/>
                </a:cubicBezTo>
                <a:cubicBezTo>
                  <a:pt x="988" y="1625"/>
                  <a:pt x="988" y="1626"/>
                  <a:pt x="988" y="1627"/>
                </a:cubicBezTo>
                <a:cubicBezTo>
                  <a:pt x="1624" y="1627"/>
                  <a:pt x="1624" y="1627"/>
                  <a:pt x="1624" y="1627"/>
                </a:cubicBezTo>
                <a:cubicBezTo>
                  <a:pt x="1624" y="1626"/>
                  <a:pt x="1624" y="1625"/>
                  <a:pt x="1624" y="1625"/>
                </a:cubicBezTo>
                <a:close/>
              </a:path>
            </a:pathLst>
          </a:custGeom>
          <a:solidFill>
            <a:srgbClr val="17BFF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Open Sans"/>
              <a:ea typeface="+mn-ea"/>
              <a:cs typeface="+mn-cs"/>
            </a:endParaRPr>
          </a:p>
        </p:txBody>
      </p:sp>
      <p:sp>
        <p:nvSpPr>
          <p:cNvPr id="15" name="TextBox 14">
            <a:extLst>
              <a:ext uri="{FF2B5EF4-FFF2-40B4-BE49-F238E27FC236}">
                <a16:creationId xmlns:a16="http://schemas.microsoft.com/office/drawing/2014/main" id="{43D4C931-3B21-4830-9FE5-F4BFC1D7092A}"/>
              </a:ext>
            </a:extLst>
          </p:cNvPr>
          <p:cNvSpPr txBox="1"/>
          <p:nvPr/>
        </p:nvSpPr>
        <p:spPr>
          <a:xfrm>
            <a:off x="5215666" y="1526949"/>
            <a:ext cx="442912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Gotham Black"/>
                <a:ea typeface="+mn-ea"/>
                <a:cs typeface="+mn-cs"/>
              </a:rPr>
              <a:t>Follow us online </a:t>
            </a:r>
            <a:br>
              <a:rPr kumimoji="0" lang="en-US" sz="1800" b="1" i="0" u="none" strike="noStrike" kern="1200" cap="none" spc="0" normalizeH="0" baseline="0" noProof="0" dirty="0">
                <a:ln>
                  <a:noFill/>
                </a:ln>
                <a:solidFill>
                  <a:srgbClr val="FFFFFF"/>
                </a:solidFill>
                <a:effectLst/>
                <a:uLnTx/>
                <a:uFillTx/>
                <a:latin typeface="Open Sans"/>
                <a:ea typeface="+mn-ea"/>
                <a:cs typeface="+mn-cs"/>
              </a:rPr>
            </a:br>
            <a:br>
              <a:rPr kumimoji="0" lang="en-US" sz="1800" b="0" i="0" u="none" strike="noStrike" kern="1200" cap="none" spc="0" normalizeH="0" baseline="0" noProof="0" dirty="0">
                <a:ln>
                  <a:noFill/>
                </a:ln>
                <a:solidFill>
                  <a:srgbClr val="FFFFFF"/>
                </a:solidFill>
                <a:effectLst/>
                <a:uLnTx/>
                <a:uFillTx/>
                <a:latin typeface="Open Sans"/>
                <a:ea typeface="+mn-ea"/>
                <a:cs typeface="+mn-cs"/>
              </a:rPr>
            </a:b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pic>
        <p:nvPicPr>
          <p:cNvPr id="17" name="Picture 16">
            <a:extLst>
              <a:ext uri="{FF2B5EF4-FFF2-40B4-BE49-F238E27FC236}">
                <a16:creationId xmlns:a16="http://schemas.microsoft.com/office/drawing/2014/main" id="{A9B0F951-057D-44A3-B238-D090103040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4500" y="250197"/>
            <a:ext cx="1734340" cy="1078910"/>
          </a:xfrm>
          <a:prstGeom prst="rect">
            <a:avLst/>
          </a:prstGeom>
        </p:spPr>
      </p:pic>
      <p:pic>
        <p:nvPicPr>
          <p:cNvPr id="2050" name="Picture 2" descr="Afbeeldingsresultaat voor wikipedia icon">
            <a:hlinkClick r:id="rId4"/>
            <a:extLst>
              <a:ext uri="{FF2B5EF4-FFF2-40B4-BE49-F238E27FC236}">
                <a16:creationId xmlns:a16="http://schemas.microsoft.com/office/drawing/2014/main" id="{762D0168-8D11-4BCA-B90A-BBBC607E9B1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954755" y="4137425"/>
            <a:ext cx="1401070" cy="11936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0F1E9A-D3A5-4C08-BA09-2960A3E3E42B}"/>
              </a:ext>
            </a:extLst>
          </p:cNvPr>
          <p:cNvSpPr txBox="1"/>
          <p:nvPr/>
        </p:nvSpPr>
        <p:spPr>
          <a:xfrm>
            <a:off x="4842328" y="5402069"/>
            <a:ext cx="384797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Open Sans"/>
                <a:ea typeface="+mn-ea"/>
                <a:cs typeface="+mn-cs"/>
              </a:rPr>
              <a:t>Wikipedia page: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Open Sans"/>
                <a:ea typeface="+mn-ea"/>
                <a:cs typeface="+mn-cs"/>
              </a:rPr>
              <a:t>Testing, inspection and certification</a:t>
            </a:r>
          </a:p>
        </p:txBody>
      </p:sp>
      <p:sp>
        <p:nvSpPr>
          <p:cNvPr id="3" name="TextBox 2">
            <a:extLst>
              <a:ext uri="{FF2B5EF4-FFF2-40B4-BE49-F238E27FC236}">
                <a16:creationId xmlns:a16="http://schemas.microsoft.com/office/drawing/2014/main" id="{6C8CA277-7437-4B68-AD54-98FC11B46E84}"/>
              </a:ext>
            </a:extLst>
          </p:cNvPr>
          <p:cNvSpPr txBox="1"/>
          <p:nvPr/>
        </p:nvSpPr>
        <p:spPr>
          <a:xfrm>
            <a:off x="4842328" y="3508582"/>
            <a:ext cx="14800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Open Sans"/>
                <a:ea typeface="+mn-ea"/>
                <a:cs typeface="+mn-cs"/>
              </a:rPr>
              <a:t>@TICCouncil</a:t>
            </a:r>
          </a:p>
        </p:txBody>
      </p:sp>
      <p:pic>
        <p:nvPicPr>
          <p:cNvPr id="1026" name="Picture 2" descr="Afbeeldingsresultaat voor twitter icon">
            <a:extLst>
              <a:ext uri="{FF2B5EF4-FFF2-40B4-BE49-F238E27FC236}">
                <a16:creationId xmlns:a16="http://schemas.microsoft.com/office/drawing/2014/main" id="{EFBF7FC5-3D0E-4BE9-886D-E29076E3799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89634" y="2603900"/>
            <a:ext cx="811367" cy="811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linkedin icon">
            <a:extLst>
              <a:ext uri="{FF2B5EF4-FFF2-40B4-BE49-F238E27FC236}">
                <a16:creationId xmlns:a16="http://schemas.microsoft.com/office/drawing/2014/main" id="{C429A2DE-F834-4D30-B117-264FF054F67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30229" y="2595801"/>
            <a:ext cx="811368" cy="81136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7F8CD4A-E895-40FA-A88E-D8A95F5E7EAD}"/>
              </a:ext>
            </a:extLst>
          </p:cNvPr>
          <p:cNvSpPr txBox="1"/>
          <p:nvPr/>
        </p:nvSpPr>
        <p:spPr>
          <a:xfrm>
            <a:off x="7156109" y="3508582"/>
            <a:ext cx="13276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Open Sans"/>
                <a:ea typeface="+mn-ea"/>
                <a:cs typeface="+mn-cs"/>
              </a:rPr>
              <a:t>TIC Council</a:t>
            </a:r>
          </a:p>
        </p:txBody>
      </p:sp>
      <p:sp>
        <p:nvSpPr>
          <p:cNvPr id="18" name="TextBox 17">
            <a:extLst>
              <a:ext uri="{FF2B5EF4-FFF2-40B4-BE49-F238E27FC236}">
                <a16:creationId xmlns:a16="http://schemas.microsoft.com/office/drawing/2014/main" id="{BA61C060-DBC7-49DD-8F7A-FA18C0B260CB}"/>
              </a:ext>
            </a:extLst>
          </p:cNvPr>
          <p:cNvSpPr txBox="1"/>
          <p:nvPr/>
        </p:nvSpPr>
        <p:spPr>
          <a:xfrm>
            <a:off x="5295519" y="6232990"/>
            <a:ext cx="442912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Gotham Black"/>
                <a:ea typeface="+mn-ea"/>
                <a:cs typeface="+mn-cs"/>
              </a:rPr>
              <a:t>TIC-Council.org</a:t>
            </a:r>
            <a:r>
              <a:rPr kumimoji="0" lang="en-US" sz="2800" b="1" i="0" u="none" strike="noStrike" kern="1200" cap="none" spc="0" normalizeH="0" noProof="0" dirty="0">
                <a:ln>
                  <a:noFill/>
                </a:ln>
                <a:solidFill>
                  <a:srgbClr val="FFFFFF"/>
                </a:solidFill>
                <a:effectLst/>
                <a:uLnTx/>
                <a:uFillTx/>
                <a:latin typeface="Gotham Black"/>
                <a:ea typeface="+mn-ea"/>
                <a:cs typeface="+mn-cs"/>
              </a:rPr>
              <a:t> </a:t>
            </a:r>
            <a:br>
              <a:rPr kumimoji="0" lang="en-US" sz="1800" b="1" i="0" u="none" strike="noStrike" kern="1200" cap="none" spc="0" normalizeH="0" baseline="0" noProof="0" dirty="0">
                <a:ln>
                  <a:noFill/>
                </a:ln>
                <a:solidFill>
                  <a:srgbClr val="FFFFFF"/>
                </a:solidFill>
                <a:effectLst/>
                <a:uLnTx/>
                <a:uFillTx/>
                <a:latin typeface="Open Sans"/>
                <a:ea typeface="+mn-ea"/>
                <a:cs typeface="+mn-cs"/>
              </a:rPr>
            </a:br>
            <a:br>
              <a:rPr kumimoji="0" lang="en-US" sz="1800" b="0" i="0" u="none" strike="noStrike" kern="1200" cap="none" spc="0" normalizeH="0" baseline="0" noProof="0" dirty="0">
                <a:ln>
                  <a:noFill/>
                </a:ln>
                <a:solidFill>
                  <a:srgbClr val="FFFFFF"/>
                </a:solidFill>
                <a:effectLst/>
                <a:uLnTx/>
                <a:uFillTx/>
                <a:latin typeface="Open Sans"/>
                <a:ea typeface="+mn-ea"/>
                <a:cs typeface="+mn-cs"/>
              </a:rPr>
            </a:br>
            <a:endParaRPr kumimoji="0" lang="en-US" sz="1800" b="0" i="0" u="none" strike="noStrike" kern="1200" cap="none" spc="0" normalizeH="0" baseline="0" noProof="0" dirty="0">
              <a:ln>
                <a:noFill/>
              </a:ln>
              <a:solidFill>
                <a:srgbClr val="FFFFFF"/>
              </a:solidFill>
              <a:effectLst/>
              <a:uLnTx/>
              <a:uFillTx/>
              <a:latin typeface="Open Sans"/>
              <a:ea typeface="+mn-ea"/>
              <a:cs typeface="+mn-cs"/>
            </a:endParaRPr>
          </a:p>
        </p:txBody>
      </p:sp>
      <p:pic>
        <p:nvPicPr>
          <p:cNvPr id="19" name="Picture 18">
            <a:extLst>
              <a:ext uri="{FF2B5EF4-FFF2-40B4-BE49-F238E27FC236}">
                <a16:creationId xmlns:a16="http://schemas.microsoft.com/office/drawing/2014/main" id="{CB84C15D-EE3F-41AD-9069-BAA75590540B}"/>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0915259" y="5855462"/>
            <a:ext cx="628650" cy="657225"/>
          </a:xfrm>
          <a:prstGeom prst="rect">
            <a:avLst/>
          </a:prstGeom>
        </p:spPr>
      </p:pic>
    </p:spTree>
    <p:extLst>
      <p:ext uri="{BB962C8B-B14F-4D97-AF65-F5344CB8AC3E}">
        <p14:creationId xmlns:p14="http://schemas.microsoft.com/office/powerpoint/2010/main" val="276188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accel="40000" decel="4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accel="40000" decel="4000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0-#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C20FFA-8FA5-4555-9336-67BC80B81C02}"/>
              </a:ext>
            </a:extLst>
          </p:cNvPr>
          <p:cNvSpPr/>
          <p:nvPr/>
        </p:nvSpPr>
        <p:spPr>
          <a:xfrm>
            <a:off x="0" y="1907839"/>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7BFF3"/>
              </a:solidFill>
            </a:endParaRPr>
          </a:p>
        </p:txBody>
      </p:sp>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177112" y="134225"/>
            <a:ext cx="9833370" cy="1701378"/>
          </a:xfrm>
        </p:spPr>
        <p:txBody>
          <a:bodyPr>
            <a:normAutofit/>
          </a:bodyPr>
          <a:lstStyle/>
          <a:p>
            <a:r>
              <a:rPr lang="en-GB" b="1" dirty="0">
                <a:solidFill>
                  <a:srgbClr val="001D2E"/>
                </a:solidFill>
                <a:latin typeface="Gotham Black" panose="02000603040000020004" pitchFamily="2" charset="0"/>
              </a:rPr>
              <a:t>Safety Code</a:t>
            </a:r>
            <a:endParaRPr lang="en-US" b="1" dirty="0">
              <a:solidFill>
                <a:srgbClr val="001D2E"/>
              </a:solidFill>
              <a:latin typeface="Gotham Black" panose="02000603040000020004" pitchFamily="2" charset="0"/>
            </a:endParaRPr>
          </a:p>
        </p:txBody>
      </p:sp>
      <p:pic>
        <p:nvPicPr>
          <p:cNvPr id="11" name="Picture Placeholder 11">
            <a:extLst>
              <a:ext uri="{FF2B5EF4-FFF2-40B4-BE49-F238E27FC236}">
                <a16:creationId xmlns:a16="http://schemas.microsoft.com/office/drawing/2014/main" id="{6CE8A76E-8501-5FD9-1259-7697846E6C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10482" y="134224"/>
            <a:ext cx="2004406" cy="1313568"/>
          </a:xfrm>
          <a:custGeom>
            <a:avLst/>
            <a:gdLst>
              <a:gd name="connsiteX0" fmla="*/ 0 w 3026509"/>
              <a:gd name="connsiteY0" fmla="*/ 0 h 2223456"/>
              <a:gd name="connsiteX1" fmla="*/ 3026509 w 3026509"/>
              <a:gd name="connsiteY1" fmla="*/ 0 h 2223456"/>
              <a:gd name="connsiteX2" fmla="*/ 3026509 w 3026509"/>
              <a:gd name="connsiteY2" fmla="*/ 2223456 h 2223456"/>
              <a:gd name="connsiteX3" fmla="*/ 0 w 3026509"/>
              <a:gd name="connsiteY3" fmla="*/ 2223456 h 2223456"/>
            </a:gdLst>
            <a:ahLst/>
            <a:cxnLst>
              <a:cxn ang="0">
                <a:pos x="connsiteX0" y="connsiteY0"/>
              </a:cxn>
              <a:cxn ang="0">
                <a:pos x="connsiteX1" y="connsiteY1"/>
              </a:cxn>
              <a:cxn ang="0">
                <a:pos x="connsiteX2" y="connsiteY2"/>
              </a:cxn>
              <a:cxn ang="0">
                <a:pos x="connsiteX3" y="connsiteY3"/>
              </a:cxn>
            </a:cxnLst>
            <a:rect l="l" t="t" r="r" b="b"/>
            <a:pathLst>
              <a:path w="3026509" h="2223456">
                <a:moveTo>
                  <a:pt x="0" y="0"/>
                </a:moveTo>
                <a:lnTo>
                  <a:pt x="3026509" y="0"/>
                </a:lnTo>
                <a:lnTo>
                  <a:pt x="3026509" y="2223456"/>
                </a:lnTo>
                <a:lnTo>
                  <a:pt x="0" y="2223456"/>
                </a:lnTo>
                <a:close/>
              </a:path>
            </a:pathLst>
          </a:custGeom>
          <a:solidFill>
            <a:schemeClr val="bg1">
              <a:lumMod val="95000"/>
            </a:schemeClr>
          </a:solidFill>
          <a:ln>
            <a:noFill/>
          </a:ln>
        </p:spPr>
      </p:pic>
      <p:pic>
        <p:nvPicPr>
          <p:cNvPr id="15" name="Picture 14">
            <a:extLst>
              <a:ext uri="{FF2B5EF4-FFF2-40B4-BE49-F238E27FC236}">
                <a16:creationId xmlns:a16="http://schemas.microsoft.com/office/drawing/2014/main" id="{569408C3-B071-B6C4-3F94-321E352A2D6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0907674" y="5881694"/>
            <a:ext cx="628650" cy="657225"/>
          </a:xfrm>
          <a:prstGeom prst="rect">
            <a:avLst/>
          </a:prstGeom>
        </p:spPr>
      </p:pic>
      <p:sp>
        <p:nvSpPr>
          <p:cNvPr id="5" name="TextBox 4">
            <a:extLst>
              <a:ext uri="{FF2B5EF4-FFF2-40B4-BE49-F238E27FC236}">
                <a16:creationId xmlns:a16="http://schemas.microsoft.com/office/drawing/2014/main" id="{DA7DAD38-4E95-67BD-8C21-09161F53723B}"/>
              </a:ext>
            </a:extLst>
          </p:cNvPr>
          <p:cNvSpPr txBox="1"/>
          <p:nvPr/>
        </p:nvSpPr>
        <p:spPr>
          <a:xfrm>
            <a:off x="2699310" y="4692450"/>
            <a:ext cx="3625290" cy="1754326"/>
          </a:xfrm>
          <a:prstGeom prst="rect">
            <a:avLst/>
          </a:prstGeom>
          <a:noFill/>
        </p:spPr>
        <p:txBody>
          <a:bodyPr wrap="square" rtlCol="0">
            <a:spAutoFit/>
          </a:bodyPr>
          <a:lstStyle/>
          <a:p>
            <a:pPr algn="ctr"/>
            <a:r>
              <a:rPr lang="en-US" dirty="0">
                <a:latin typeface="Gotham Book" panose="02000604040000020004" pitchFamily="50" charset="0"/>
              </a:rPr>
              <a:t>Chris Ranschaert</a:t>
            </a:r>
          </a:p>
          <a:p>
            <a:pPr algn="ctr"/>
            <a:endParaRPr lang="en-US" dirty="0">
              <a:latin typeface="Gotham Book" panose="02000604040000020004" pitchFamily="50" charset="0"/>
            </a:endParaRPr>
          </a:p>
          <a:p>
            <a:pPr algn="ctr"/>
            <a:r>
              <a:rPr lang="en-US" dirty="0">
                <a:latin typeface="Gotham Book" panose="02000604040000020004" pitchFamily="50" charset="0"/>
              </a:rPr>
              <a:t>Global Technical Governance – Quality &amp; Audit</a:t>
            </a:r>
          </a:p>
          <a:p>
            <a:pPr algn="ctr"/>
            <a:endParaRPr lang="en-US" dirty="0">
              <a:latin typeface="Gotham Book" panose="02000604040000020004" pitchFamily="50" charset="0"/>
            </a:endParaRPr>
          </a:p>
          <a:p>
            <a:pPr algn="ctr"/>
            <a:r>
              <a:rPr lang="en-US" dirty="0">
                <a:latin typeface="Gotham Book" panose="02000604040000020004" pitchFamily="50" charset="0"/>
              </a:rPr>
              <a:t>SGS</a:t>
            </a:r>
          </a:p>
        </p:txBody>
      </p:sp>
      <p:sp>
        <p:nvSpPr>
          <p:cNvPr id="6" name="TextBox 5">
            <a:extLst>
              <a:ext uri="{FF2B5EF4-FFF2-40B4-BE49-F238E27FC236}">
                <a16:creationId xmlns:a16="http://schemas.microsoft.com/office/drawing/2014/main" id="{E3D4BE62-D840-26BD-752D-4BD4590A93A8}"/>
              </a:ext>
            </a:extLst>
          </p:cNvPr>
          <p:cNvSpPr txBox="1"/>
          <p:nvPr/>
        </p:nvSpPr>
        <p:spPr>
          <a:xfrm>
            <a:off x="6890193" y="4690642"/>
            <a:ext cx="4265487" cy="1754326"/>
          </a:xfrm>
          <a:prstGeom prst="rect">
            <a:avLst/>
          </a:prstGeom>
          <a:noFill/>
        </p:spPr>
        <p:txBody>
          <a:bodyPr wrap="square" rtlCol="0">
            <a:spAutoFit/>
          </a:bodyPr>
          <a:lstStyle/>
          <a:p>
            <a:pPr algn="ctr"/>
            <a:r>
              <a:rPr lang="en-US" dirty="0">
                <a:latin typeface="Gotham Book" panose="02000604040000020004" pitchFamily="50" charset="0"/>
              </a:rPr>
              <a:t>Kristina </a:t>
            </a:r>
            <a:r>
              <a:rPr lang="en-US" dirty="0" err="1">
                <a:latin typeface="Gotham Book" panose="02000604040000020004" pitchFamily="50" charset="0"/>
              </a:rPr>
              <a:t>Grinishena</a:t>
            </a:r>
            <a:endParaRPr lang="en-US" dirty="0">
              <a:latin typeface="Gotham Book" panose="02000604040000020004" pitchFamily="50" charset="0"/>
            </a:endParaRPr>
          </a:p>
          <a:p>
            <a:pPr algn="ctr"/>
            <a:endParaRPr lang="en-US" dirty="0">
              <a:latin typeface="Gotham Book" panose="02000604040000020004" pitchFamily="50" charset="0"/>
            </a:endParaRPr>
          </a:p>
          <a:p>
            <a:pPr algn="ctr"/>
            <a:r>
              <a:rPr lang="en-US" dirty="0">
                <a:latin typeface="Gotham Book" panose="02000604040000020004" pitchFamily="50" charset="0"/>
              </a:rPr>
              <a:t>Global Key Account Manager Commodities Global Service Line</a:t>
            </a:r>
          </a:p>
          <a:p>
            <a:pPr algn="ctr"/>
            <a:endParaRPr lang="en-US" dirty="0">
              <a:latin typeface="Gotham Book" panose="02000604040000020004" pitchFamily="50" charset="0"/>
            </a:endParaRPr>
          </a:p>
          <a:p>
            <a:pPr algn="ctr"/>
            <a:r>
              <a:rPr lang="en-US" dirty="0">
                <a:latin typeface="Gotham Book" panose="02000604040000020004" pitchFamily="50" charset="0"/>
              </a:rPr>
              <a:t>Bureau Veritas</a:t>
            </a:r>
          </a:p>
        </p:txBody>
      </p:sp>
      <p:pic>
        <p:nvPicPr>
          <p:cNvPr id="8" name="Picture 7" descr="A person wearing glasses&#10;&#10;Description automatically generated with medium confidence">
            <a:extLst>
              <a:ext uri="{FF2B5EF4-FFF2-40B4-BE49-F238E27FC236}">
                <a16:creationId xmlns:a16="http://schemas.microsoft.com/office/drawing/2014/main" id="{118DB0DF-9B80-520B-842C-8A54035800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3566" y="1547417"/>
            <a:ext cx="3143225" cy="3143225"/>
          </a:xfrm>
          <a:prstGeom prst="rect">
            <a:avLst/>
          </a:prstGeom>
        </p:spPr>
      </p:pic>
      <p:pic>
        <p:nvPicPr>
          <p:cNvPr id="7" name="Picture 6" descr="A person with long hair&#10;&#10;Description automatically generated with low confidence">
            <a:extLst>
              <a:ext uri="{FF2B5EF4-FFF2-40B4-BE49-F238E27FC236}">
                <a16:creationId xmlns:a16="http://schemas.microsoft.com/office/drawing/2014/main" id="{654C25BB-4E0B-425F-1A81-DE192ED2F5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0398" y="1547417"/>
            <a:ext cx="2085075" cy="3145301"/>
          </a:xfrm>
          <a:prstGeom prst="rect">
            <a:avLst/>
          </a:prstGeom>
        </p:spPr>
      </p:pic>
    </p:spTree>
    <p:extLst>
      <p:ext uri="{BB962C8B-B14F-4D97-AF65-F5344CB8AC3E}">
        <p14:creationId xmlns:p14="http://schemas.microsoft.com/office/powerpoint/2010/main" val="22120302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wall, indoor, person, man&#10;&#10;Description automatically generated">
            <a:extLst>
              <a:ext uri="{FF2B5EF4-FFF2-40B4-BE49-F238E27FC236}">
                <a16:creationId xmlns:a16="http://schemas.microsoft.com/office/drawing/2014/main" id="{8AB0C8DF-9532-4BC4-8F23-80B5E46AD2C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2" name="Rectangle 11">
            <a:extLst>
              <a:ext uri="{FF2B5EF4-FFF2-40B4-BE49-F238E27FC236}">
                <a16:creationId xmlns:a16="http://schemas.microsoft.com/office/drawing/2014/main" id="{38C09D1D-9BB5-4579-B9FB-993C10A8AEF4}"/>
              </a:ext>
            </a:extLst>
          </p:cNvPr>
          <p:cNvSpPr/>
          <p:nvPr/>
        </p:nvSpPr>
        <p:spPr>
          <a:xfrm>
            <a:off x="0" y="-7652"/>
            <a:ext cx="5663164" cy="6858000"/>
          </a:xfrm>
          <a:prstGeom prst="rect">
            <a:avLst/>
          </a:prstGeom>
          <a:solidFill>
            <a:srgbClr val="1E1F2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 Placeholder 2">
            <a:extLst>
              <a:ext uri="{FF2B5EF4-FFF2-40B4-BE49-F238E27FC236}">
                <a16:creationId xmlns:a16="http://schemas.microsoft.com/office/drawing/2014/main" id="{8135435A-BDF7-4F18-BE04-4D1D1D66F0E6}"/>
              </a:ext>
            </a:extLst>
          </p:cNvPr>
          <p:cNvSpPr txBox="1">
            <a:spLocks/>
          </p:cNvSpPr>
          <p:nvPr/>
        </p:nvSpPr>
        <p:spPr>
          <a:xfrm>
            <a:off x="444617" y="703244"/>
            <a:ext cx="4941199" cy="44905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chemeClr val="bg1"/>
                </a:solidFill>
                <a:latin typeface="Gotham Black" panose="02000603040000020004" pitchFamily="2" charset="0"/>
              </a:rPr>
              <a:t>TIC Council</a:t>
            </a:r>
          </a:p>
          <a:p>
            <a:pPr marL="0" indent="0">
              <a:buNone/>
            </a:pPr>
            <a:endParaRPr lang="en-US" sz="4400" b="1" dirty="0">
              <a:solidFill>
                <a:schemeClr val="bg1"/>
              </a:solidFill>
              <a:latin typeface="Gotham Black" panose="02000603040000020004" pitchFamily="2" charset="0"/>
            </a:endParaRPr>
          </a:p>
          <a:p>
            <a:pPr marL="0" indent="0">
              <a:buNone/>
            </a:pPr>
            <a:r>
              <a:rPr lang="en-US" sz="4400" b="1" dirty="0">
                <a:solidFill>
                  <a:schemeClr val="bg1"/>
                </a:solidFill>
                <a:latin typeface="Gotham Black" panose="02000603040000020004" pitchFamily="2" charset="0"/>
              </a:rPr>
              <a:t>Safety Code</a:t>
            </a:r>
          </a:p>
          <a:p>
            <a:pPr marL="0" indent="0">
              <a:buNone/>
            </a:pPr>
            <a:endParaRPr lang="en-US" sz="4400" b="1" dirty="0">
              <a:solidFill>
                <a:schemeClr val="bg1"/>
              </a:solidFill>
              <a:latin typeface="Gotham Black" panose="02000603040000020004" pitchFamily="2" charset="0"/>
            </a:endParaRPr>
          </a:p>
          <a:p>
            <a:pPr marL="0" indent="0">
              <a:buNone/>
            </a:pPr>
            <a:r>
              <a:rPr lang="en-US" sz="4400" b="1" dirty="0">
                <a:solidFill>
                  <a:schemeClr val="bg1"/>
                </a:solidFill>
                <a:latin typeface="Gotham Black" panose="02000603040000020004" pitchFamily="2" charset="0"/>
              </a:rPr>
              <a:t>Part 1:</a:t>
            </a:r>
          </a:p>
          <a:p>
            <a:pPr marL="0" indent="0">
              <a:buNone/>
            </a:pPr>
            <a:r>
              <a:rPr lang="en-US" sz="4400" b="1" dirty="0">
                <a:solidFill>
                  <a:schemeClr val="bg1"/>
                </a:solidFill>
                <a:latin typeface="Gotham Black" panose="02000603040000020004" pitchFamily="2" charset="0"/>
              </a:rPr>
              <a:t>Field Inspection</a:t>
            </a:r>
            <a:br>
              <a:rPr lang="en-US" sz="4400" b="1" dirty="0">
                <a:solidFill>
                  <a:schemeClr val="bg1"/>
                </a:solidFill>
                <a:latin typeface="Gotham Black" panose="02000603040000020004" pitchFamily="2" charset="0"/>
              </a:rPr>
            </a:br>
            <a:br>
              <a:rPr lang="en-US" sz="4400" b="1" dirty="0">
                <a:solidFill>
                  <a:schemeClr val="bg1"/>
                </a:solidFill>
                <a:latin typeface="Gotham Black" panose="02000603040000020004" pitchFamily="2" charset="0"/>
              </a:rPr>
            </a:br>
            <a:endParaRPr lang="en-US" sz="4400" b="1" dirty="0">
              <a:solidFill>
                <a:schemeClr val="bg1"/>
              </a:solidFill>
              <a:latin typeface="Gotham Black" panose="02000603040000020004" pitchFamily="2" charset="0"/>
            </a:endParaRPr>
          </a:p>
        </p:txBody>
      </p:sp>
      <p:pic>
        <p:nvPicPr>
          <p:cNvPr id="102" name="Picture Placeholder 11">
            <a:extLst>
              <a:ext uri="{FF2B5EF4-FFF2-40B4-BE49-F238E27FC236}">
                <a16:creationId xmlns:a16="http://schemas.microsoft.com/office/drawing/2014/main" id="{6A480BA2-A4D2-4B23-83F4-0F612C4AC7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10482" y="134224"/>
            <a:ext cx="2004406" cy="1313568"/>
          </a:xfrm>
          <a:prstGeom prst="rect">
            <a:avLst/>
          </a:prstGeom>
          <a:solidFill>
            <a:schemeClr val="bg1">
              <a:lumMod val="95000"/>
            </a:schemeClr>
          </a:solidFill>
        </p:spPr>
      </p:pic>
      <p:grpSp>
        <p:nvGrpSpPr>
          <p:cNvPr id="103" name="Group 102">
            <a:extLst>
              <a:ext uri="{FF2B5EF4-FFF2-40B4-BE49-F238E27FC236}">
                <a16:creationId xmlns:a16="http://schemas.microsoft.com/office/drawing/2014/main" id="{C860FA4A-B04B-411F-8208-31486B742B24}"/>
              </a:ext>
            </a:extLst>
          </p:cNvPr>
          <p:cNvGrpSpPr/>
          <p:nvPr/>
        </p:nvGrpSpPr>
        <p:grpSpPr>
          <a:xfrm>
            <a:off x="10430554" y="6338695"/>
            <a:ext cx="693231" cy="176397"/>
            <a:chOff x="7490564" y="2029216"/>
            <a:chExt cx="693231" cy="176397"/>
          </a:xfrm>
        </p:grpSpPr>
        <p:sp>
          <p:nvSpPr>
            <p:cNvPr id="104" name="Oval 103">
              <a:extLst>
                <a:ext uri="{FF2B5EF4-FFF2-40B4-BE49-F238E27FC236}">
                  <a16:creationId xmlns:a16="http://schemas.microsoft.com/office/drawing/2014/main" id="{9258C26D-D688-464F-A50D-9629B77E4F28}"/>
                </a:ext>
              </a:extLst>
            </p:cNvPr>
            <p:cNvSpPr/>
            <p:nvPr/>
          </p:nvSpPr>
          <p:spPr>
            <a:xfrm>
              <a:off x="7490564" y="2029216"/>
              <a:ext cx="176397" cy="17639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1B61DF8-765B-4004-A976-C5BC3C7DE384}"/>
                </a:ext>
              </a:extLst>
            </p:cNvPr>
            <p:cNvSpPr/>
            <p:nvPr/>
          </p:nvSpPr>
          <p:spPr>
            <a:xfrm>
              <a:off x="7748981" y="2029216"/>
              <a:ext cx="176397" cy="1763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D1EC3A70-DC68-4AC0-8533-C9CD087507F0}"/>
                </a:ext>
              </a:extLst>
            </p:cNvPr>
            <p:cNvSpPr/>
            <p:nvPr/>
          </p:nvSpPr>
          <p:spPr>
            <a:xfrm>
              <a:off x="8007398" y="2029216"/>
              <a:ext cx="176397" cy="1763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EACB09D6-469C-433C-B68C-BCB199110DF3}"/>
              </a:ext>
            </a:extLst>
          </p:cNvPr>
          <p:cNvPicPr>
            <a:picLocks noChangeAspect="1"/>
          </p:cNvPicPr>
          <p:nvPr/>
        </p:nvPicPr>
        <p:blipFill>
          <a:blip r:embed="rId4"/>
          <a:stretch>
            <a:fillRect/>
          </a:stretch>
        </p:blipFill>
        <p:spPr>
          <a:xfrm>
            <a:off x="6443190" y="1184856"/>
            <a:ext cx="3627410" cy="5153839"/>
          </a:xfrm>
          <a:prstGeom prst="rect">
            <a:avLst/>
          </a:prstGeom>
        </p:spPr>
      </p:pic>
    </p:spTree>
    <p:extLst>
      <p:ext uri="{BB962C8B-B14F-4D97-AF65-F5344CB8AC3E}">
        <p14:creationId xmlns:p14="http://schemas.microsoft.com/office/powerpoint/2010/main" val="281158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 calcmode="lin" valueType="num">
                                      <p:cBhvr additive="base">
                                        <p:cTn id="7" dur="1000" fill="hold"/>
                                        <p:tgtEl>
                                          <p:spTgt spid="9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40000" decel="40000" fill="hold" grpId="0" nodeType="withEffect">
                                  <p:stCondLst>
                                    <p:cond delay="0"/>
                                  </p:stCondLst>
                                  <p:childTnLst>
                                    <p:set>
                                      <p:cBhvr>
                                        <p:cTn id="10" dur="1" fill="hold">
                                          <p:stCondLst>
                                            <p:cond delay="0"/>
                                          </p:stCondLst>
                                        </p:cTn>
                                        <p:tgtEl>
                                          <p:spTgt spid="93">
                                            <p:txEl>
                                              <p:pRg st="2" end="2"/>
                                            </p:txEl>
                                          </p:spTgt>
                                        </p:tgtEl>
                                        <p:attrNameLst>
                                          <p:attrName>style.visibility</p:attrName>
                                        </p:attrNameLst>
                                      </p:cBhvr>
                                      <p:to>
                                        <p:strVal val="visible"/>
                                      </p:to>
                                    </p:set>
                                    <p:anim calcmode="lin" valueType="num">
                                      <p:cBhvr additive="base">
                                        <p:cTn id="11" dur="1000" fill="hold"/>
                                        <p:tgtEl>
                                          <p:spTgt spid="93">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9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accel="40000" decel="40000" fill="hold" grpId="0" nodeType="withEffect">
                                  <p:stCondLst>
                                    <p:cond delay="0"/>
                                  </p:stCondLst>
                                  <p:childTnLst>
                                    <p:set>
                                      <p:cBhvr>
                                        <p:cTn id="14" dur="1" fill="hold">
                                          <p:stCondLst>
                                            <p:cond delay="0"/>
                                          </p:stCondLst>
                                        </p:cTn>
                                        <p:tgtEl>
                                          <p:spTgt spid="93">
                                            <p:txEl>
                                              <p:pRg st="4" end="4"/>
                                            </p:txEl>
                                          </p:spTgt>
                                        </p:tgtEl>
                                        <p:attrNameLst>
                                          <p:attrName>style.visibility</p:attrName>
                                        </p:attrNameLst>
                                      </p:cBhvr>
                                      <p:to>
                                        <p:strVal val="visible"/>
                                      </p:to>
                                    </p:set>
                                    <p:anim calcmode="lin" valueType="num">
                                      <p:cBhvr additive="base">
                                        <p:cTn id="15" dur="1000" fill="hold"/>
                                        <p:tgtEl>
                                          <p:spTgt spid="93">
                                            <p:txEl>
                                              <p:pRg st="4" end="4"/>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9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accel="40000" decel="40000" fill="hold" grpId="0" nodeType="withEffect">
                                  <p:stCondLst>
                                    <p:cond delay="0"/>
                                  </p:stCondLst>
                                  <p:childTnLst>
                                    <p:set>
                                      <p:cBhvr>
                                        <p:cTn id="18" dur="1" fill="hold">
                                          <p:stCondLst>
                                            <p:cond delay="0"/>
                                          </p:stCondLst>
                                        </p:cTn>
                                        <p:tgtEl>
                                          <p:spTgt spid="93">
                                            <p:txEl>
                                              <p:pRg st="5" end="5"/>
                                            </p:txEl>
                                          </p:spTgt>
                                        </p:tgtEl>
                                        <p:attrNameLst>
                                          <p:attrName>style.visibility</p:attrName>
                                        </p:attrNameLst>
                                      </p:cBhvr>
                                      <p:to>
                                        <p:strVal val="visible"/>
                                      </p:to>
                                    </p:set>
                                    <p:anim calcmode="lin" valueType="num">
                                      <p:cBhvr additive="base">
                                        <p:cTn id="19" dur="1000" fill="hold"/>
                                        <p:tgtEl>
                                          <p:spTgt spid="93">
                                            <p:txEl>
                                              <p:pRg st="5" end="5"/>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93">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accel="40000" decel="40000" fill="hold" nodeType="withEffect">
                                  <p:stCondLst>
                                    <p:cond delay="0"/>
                                  </p:stCondLst>
                                  <p:childTnLst>
                                    <p:set>
                                      <p:cBhvr>
                                        <p:cTn id="22" dur="1" fill="hold">
                                          <p:stCondLst>
                                            <p:cond delay="0"/>
                                          </p:stCondLst>
                                        </p:cTn>
                                        <p:tgtEl>
                                          <p:spTgt spid="103"/>
                                        </p:tgtEl>
                                        <p:attrNameLst>
                                          <p:attrName>style.visibility</p:attrName>
                                        </p:attrNameLst>
                                      </p:cBhvr>
                                      <p:to>
                                        <p:strVal val="visible"/>
                                      </p:to>
                                    </p:set>
                                    <p:anim calcmode="lin" valueType="num">
                                      <p:cBhvr additive="base">
                                        <p:cTn id="23" dur="1000" fill="hold"/>
                                        <p:tgtEl>
                                          <p:spTgt spid="103"/>
                                        </p:tgtEl>
                                        <p:attrNameLst>
                                          <p:attrName>ppt_x</p:attrName>
                                        </p:attrNameLst>
                                      </p:cBhvr>
                                      <p:tavLst>
                                        <p:tav tm="0">
                                          <p:val>
                                            <p:strVal val="0-#ppt_w/2"/>
                                          </p:val>
                                        </p:tav>
                                        <p:tav tm="100000">
                                          <p:val>
                                            <p:strVal val="#ppt_x"/>
                                          </p:val>
                                        </p:tav>
                                      </p:tavLst>
                                    </p:anim>
                                    <p:anim calcmode="lin" valueType="num">
                                      <p:cBhvr additive="base">
                                        <p:cTn id="24" dur="10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30" name="Oval 29">
            <a:extLst>
              <a:ext uri="{FF2B5EF4-FFF2-40B4-BE49-F238E27FC236}">
                <a16:creationId xmlns:a16="http://schemas.microsoft.com/office/drawing/2014/main" id="{66D46D0C-9C3E-4DD0-BBDF-8CE85F2F3689}"/>
              </a:ext>
            </a:extLst>
          </p:cNvPr>
          <p:cNvSpPr/>
          <p:nvPr/>
        </p:nvSpPr>
        <p:spPr>
          <a:xfrm>
            <a:off x="9765363" y="5912477"/>
            <a:ext cx="62961" cy="629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History</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374614" y="1780604"/>
            <a:ext cx="9193109" cy="1429622"/>
          </a:xfrm>
          <a:prstGeom prst="rect">
            <a:avLst/>
          </a:prstGeom>
        </p:spPr>
        <p:txBody>
          <a:bodyPr wrap="square">
            <a:spAutoFit/>
          </a:bodyPr>
          <a:lstStyle/>
          <a:p>
            <a:pPr>
              <a:lnSpc>
                <a:spcPct val="150000"/>
              </a:lnSpc>
            </a:pPr>
            <a:r>
              <a:rPr lang="en-US" sz="2000" dirty="0">
                <a:solidFill>
                  <a:srgbClr val="1E1F2C"/>
                </a:solidFill>
                <a:latin typeface="Gotham Book" panose="02000604040000020004" pitchFamily="50" charset="0"/>
                <a:ea typeface="Open Sans" panose="020B0606030504020204" pitchFamily="34" charset="0"/>
                <a:cs typeface="Open Sans" panose="020B0606030504020204" pitchFamily="34" charset="0"/>
              </a:rPr>
              <a:t>There are many Safety guidelines contained within the inspection standards or the factories, silo’s, warehouses, </a:t>
            </a:r>
            <a:r>
              <a:rPr lang="en-US" sz="2000">
                <a:solidFill>
                  <a:srgbClr val="1E1F2C"/>
                </a:solidFill>
                <a:latin typeface="Gotham Book" panose="02000604040000020004" pitchFamily="50" charset="0"/>
                <a:ea typeface="Open Sans" panose="020B0606030504020204" pitchFamily="34" charset="0"/>
                <a:cs typeface="Open Sans" panose="020B0606030504020204" pitchFamily="34" charset="0"/>
              </a:rPr>
              <a:t>port area’s… </a:t>
            </a:r>
            <a:r>
              <a:rPr lang="en-US" sz="2000" dirty="0">
                <a:solidFill>
                  <a:srgbClr val="1E1F2C"/>
                </a:solidFill>
                <a:latin typeface="Gotham Book" panose="02000604040000020004" pitchFamily="50" charset="0"/>
                <a:ea typeface="Open Sans" panose="020B0606030504020204" pitchFamily="34" charset="0"/>
                <a:cs typeface="Open Sans" panose="020B0606030504020204" pitchFamily="34" charset="0"/>
              </a:rPr>
              <a:t>we operate in, all essentially have the same goal:   </a:t>
            </a:r>
            <a:r>
              <a:rPr lang="en-US" sz="2000"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Everyone goes home safely every day’.</a:t>
            </a:r>
          </a:p>
        </p:txBody>
      </p:sp>
      <p:pic>
        <p:nvPicPr>
          <p:cNvPr id="5" name="Picture 4">
            <a:extLst>
              <a:ext uri="{FF2B5EF4-FFF2-40B4-BE49-F238E27FC236}">
                <a16:creationId xmlns:a16="http://schemas.microsoft.com/office/drawing/2014/main" id="{A5815A5C-29D1-4C70-99D0-3B7C95AC34EB}"/>
              </a:ext>
            </a:extLst>
          </p:cNvPr>
          <p:cNvPicPr>
            <a:picLocks noChangeAspect="1"/>
          </p:cNvPicPr>
          <p:nvPr/>
        </p:nvPicPr>
        <p:blipFill>
          <a:blip r:embed="rId5"/>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2F778C70-085F-4450-8D4D-B8E36CA69AE3}"/>
              </a:ext>
            </a:extLst>
          </p:cNvPr>
          <p:cNvSpPr txBox="1"/>
          <p:nvPr/>
        </p:nvSpPr>
        <p:spPr>
          <a:xfrm>
            <a:off x="2374614" y="5020627"/>
            <a:ext cx="6098146" cy="923330"/>
          </a:xfrm>
          <a:prstGeom prst="rect">
            <a:avLst/>
          </a:prstGeom>
          <a:noFill/>
        </p:spPr>
        <p:txBody>
          <a:bodyPr wrap="square">
            <a:spAutoFit/>
          </a:bodyPr>
          <a:lstStyle/>
          <a:p>
            <a:r>
              <a:rPr lang="en-US" dirty="0">
                <a:solidFill>
                  <a:srgbClr val="1E1F2C"/>
                </a:solidFill>
                <a:latin typeface="Gotham Book" panose="02000604040000020004"/>
              </a:rPr>
              <a:t>“In the event that the facility is unsafe, …, the superintendents may stop the operation in order to draw increment samples as required by these Rules”</a:t>
            </a:r>
            <a:endParaRPr lang="nl-BE" dirty="0">
              <a:solidFill>
                <a:srgbClr val="1E1F2C"/>
              </a:solidFill>
              <a:latin typeface="Gotham Book" panose="02000604040000020004"/>
            </a:endParaRPr>
          </a:p>
        </p:txBody>
      </p:sp>
      <p:pic>
        <p:nvPicPr>
          <p:cNvPr id="6" name="Picture 5">
            <a:extLst>
              <a:ext uri="{FF2B5EF4-FFF2-40B4-BE49-F238E27FC236}">
                <a16:creationId xmlns:a16="http://schemas.microsoft.com/office/drawing/2014/main" id="{724AE686-6183-48C9-8625-FCE93A7E015E}"/>
              </a:ext>
            </a:extLst>
          </p:cNvPr>
          <p:cNvPicPr>
            <a:picLocks noChangeAspect="1"/>
          </p:cNvPicPr>
          <p:nvPr/>
        </p:nvPicPr>
        <p:blipFill>
          <a:blip r:embed="rId6"/>
          <a:stretch>
            <a:fillRect/>
          </a:stretch>
        </p:blipFill>
        <p:spPr>
          <a:xfrm>
            <a:off x="2374614" y="4415386"/>
            <a:ext cx="905498" cy="671937"/>
          </a:xfrm>
          <a:prstGeom prst="rect">
            <a:avLst/>
          </a:prstGeom>
        </p:spPr>
      </p:pic>
      <p:pic>
        <p:nvPicPr>
          <p:cNvPr id="8" name="Picture 7">
            <a:extLst>
              <a:ext uri="{FF2B5EF4-FFF2-40B4-BE49-F238E27FC236}">
                <a16:creationId xmlns:a16="http://schemas.microsoft.com/office/drawing/2014/main" id="{6816F95B-4A59-4C05-B93D-95CD6349275E}"/>
              </a:ext>
            </a:extLst>
          </p:cNvPr>
          <p:cNvPicPr>
            <a:picLocks noChangeAspect="1"/>
          </p:cNvPicPr>
          <p:nvPr/>
        </p:nvPicPr>
        <p:blipFill>
          <a:blip r:embed="rId7"/>
          <a:stretch>
            <a:fillRect/>
          </a:stretch>
        </p:blipFill>
        <p:spPr>
          <a:xfrm>
            <a:off x="8480260" y="4423298"/>
            <a:ext cx="3372321" cy="1086002"/>
          </a:xfrm>
          <a:prstGeom prst="rect">
            <a:avLst/>
          </a:prstGeom>
        </p:spPr>
      </p:pic>
      <p:pic>
        <p:nvPicPr>
          <p:cNvPr id="17" name="Picture 16">
            <a:extLst>
              <a:ext uri="{FF2B5EF4-FFF2-40B4-BE49-F238E27FC236}">
                <a16:creationId xmlns:a16="http://schemas.microsoft.com/office/drawing/2014/main" id="{F2514422-CBBC-46D6-AA27-598920D8FD03}"/>
              </a:ext>
            </a:extLst>
          </p:cNvPr>
          <p:cNvPicPr>
            <a:picLocks noChangeAspect="1"/>
          </p:cNvPicPr>
          <p:nvPr/>
        </p:nvPicPr>
        <p:blipFill>
          <a:blip r:embed="rId8"/>
          <a:stretch>
            <a:fillRect/>
          </a:stretch>
        </p:blipFill>
        <p:spPr>
          <a:xfrm>
            <a:off x="7460193" y="3572425"/>
            <a:ext cx="1451697" cy="1086002"/>
          </a:xfrm>
          <a:prstGeom prst="rect">
            <a:avLst/>
          </a:prstGeom>
        </p:spPr>
      </p:pic>
    </p:spTree>
    <p:extLst>
      <p:ext uri="{BB962C8B-B14F-4D97-AF65-F5344CB8AC3E}">
        <p14:creationId xmlns:p14="http://schemas.microsoft.com/office/powerpoint/2010/main" val="946198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30" name="Oval 29">
            <a:extLst>
              <a:ext uri="{FF2B5EF4-FFF2-40B4-BE49-F238E27FC236}">
                <a16:creationId xmlns:a16="http://schemas.microsoft.com/office/drawing/2014/main" id="{66D46D0C-9C3E-4DD0-BBDF-8CE85F2F3689}"/>
              </a:ext>
            </a:extLst>
          </p:cNvPr>
          <p:cNvSpPr/>
          <p:nvPr/>
        </p:nvSpPr>
        <p:spPr>
          <a:xfrm>
            <a:off x="9765363" y="5912477"/>
            <a:ext cx="62961" cy="629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History</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394334" y="3552462"/>
            <a:ext cx="9193109" cy="1705852"/>
          </a:xfrm>
          <a:prstGeom prst="rect">
            <a:avLst/>
          </a:prstGeom>
        </p:spPr>
        <p:txBody>
          <a:bodyPr wrap="square">
            <a:spAutoFit/>
          </a:bodyPr>
          <a:lstStyle/>
          <a:p>
            <a:pPr>
              <a:lnSpc>
                <a:spcPct val="150000"/>
              </a:lnSpc>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This document sets out the expectations which TIC Council Member Companies should meet with regards to safety conduct and also the responsibilities which other parties are expected to fulfil in order to ensure that inspection work continues to be carried out in a safe manner.</a:t>
            </a:r>
            <a:endPar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F4436F15-85F3-45E9-9A25-BD7D95CE4FED}"/>
              </a:ext>
            </a:extLst>
          </p:cNvPr>
          <p:cNvSpPr/>
          <p:nvPr/>
        </p:nvSpPr>
        <p:spPr>
          <a:xfrm>
            <a:off x="2400057" y="5538367"/>
            <a:ext cx="7390749" cy="459357"/>
          </a:xfrm>
          <a:prstGeom prst="rect">
            <a:avLst/>
          </a:prstGeom>
        </p:spPr>
        <p:txBody>
          <a:bodyPr wrap="square">
            <a:spAutoFit/>
          </a:bodyPr>
          <a:lstStyle/>
          <a:p>
            <a:pPr>
              <a:lnSpc>
                <a:spcPct val="150000"/>
              </a:lnSpc>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The TIC Council’s Safety Code was published in February 2023</a:t>
            </a:r>
          </a:p>
        </p:txBody>
      </p:sp>
      <p:pic>
        <p:nvPicPr>
          <p:cNvPr id="5" name="Picture 4">
            <a:extLst>
              <a:ext uri="{FF2B5EF4-FFF2-40B4-BE49-F238E27FC236}">
                <a16:creationId xmlns:a16="http://schemas.microsoft.com/office/drawing/2014/main" id="{A5815A5C-29D1-4C70-99D0-3B7C95AC34EB}"/>
              </a:ext>
            </a:extLst>
          </p:cNvPr>
          <p:cNvPicPr>
            <a:picLocks noChangeAspect="1"/>
          </p:cNvPicPr>
          <p:nvPr/>
        </p:nvPicPr>
        <p:blipFill>
          <a:blip r:embed="rId5"/>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D382A739-FB98-4A7A-81F1-EC34DA53C693}"/>
              </a:ext>
            </a:extLst>
          </p:cNvPr>
          <p:cNvSpPr/>
          <p:nvPr/>
        </p:nvSpPr>
        <p:spPr>
          <a:xfrm>
            <a:off x="2394335" y="1931771"/>
            <a:ext cx="9193108" cy="1290353"/>
          </a:xfrm>
          <a:prstGeom prst="rect">
            <a:avLst/>
          </a:prstGeom>
        </p:spPr>
        <p:txBody>
          <a:bodyPr wrap="square">
            <a:spAutoFit/>
          </a:bodyPr>
          <a:lstStyle/>
          <a:p>
            <a:pPr>
              <a:lnSpc>
                <a:spcPct val="150000"/>
              </a:lnSpc>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In July 2019, a safety code was published by the </a:t>
            </a:r>
            <a:r>
              <a:rPr lang="en-US" dirty="0" err="1">
                <a:solidFill>
                  <a:srgbClr val="1E1F2C"/>
                </a:solidFill>
                <a:latin typeface="Gotham Book" panose="02000604040000020004" pitchFamily="50" charset="0"/>
                <a:ea typeface="Open Sans" panose="020B0606030504020204" pitchFamily="34" charset="0"/>
                <a:cs typeface="Open Sans" panose="020B0606030504020204" pitchFamily="34" charset="0"/>
              </a:rPr>
              <a:t>Petcom</a:t>
            </a: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 including minimum requirements on some specific topics. The Agricultural and Vegetable Oils Committee decided to develop one for their own purposes! </a:t>
            </a:r>
          </a:p>
        </p:txBody>
      </p:sp>
    </p:spTree>
    <p:extLst>
      <p:ext uri="{BB962C8B-B14F-4D97-AF65-F5344CB8AC3E}">
        <p14:creationId xmlns:p14="http://schemas.microsoft.com/office/powerpoint/2010/main" val="1867555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Content</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764982" y="1447792"/>
            <a:ext cx="8863600" cy="5229893"/>
          </a:xfrm>
          <a:prstGeom prst="rect">
            <a:avLst/>
          </a:prstGeom>
        </p:spPr>
        <p:txBody>
          <a:bodyPr wrap="square">
            <a:spAutoFit/>
          </a:bodyPr>
          <a:lstStyle/>
          <a:p>
            <a:pPr>
              <a:lnSpc>
                <a:spcPct val="150000"/>
              </a:lnSpc>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Responsibilities</a:t>
            </a:r>
          </a:p>
          <a:p>
            <a:pPr>
              <a:lnSpc>
                <a:spcPct val="150000"/>
              </a:lnSpc>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Key Safety Issues</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Personal Protective Equipment (PPE)</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Driving and Journey Planning</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Risk Assessments and Hazard Awareness</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Intervention and Stop Work Authority (SWA)</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Slips, Trips and Falls</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Lifting and Carrying</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Vessel Access (On and Offshore)</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Flammability</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Substances hazardous to health</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Confined Space Entry</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Working at Height / Road trucks and Rail Freight Trains</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Human Factors</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Heat and Cold Exposure</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Engulfment / Sampling Stockpiles</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Sampling around Conveyor Belts / Rolling and Moving Equipment</a:t>
            </a:r>
          </a:p>
          <a:p>
            <a:pPr marL="800100" lvl="1" indent="-342900">
              <a:buFont typeface="+mj-lt"/>
              <a:buAutoNum type="arabicPeriod"/>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Working around Railcars</a:t>
            </a:r>
          </a:p>
          <a:p>
            <a:pPr>
              <a:lnSpc>
                <a:spcPct val="150000"/>
              </a:lnSpc>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Conclusion</a:t>
            </a:r>
          </a:p>
        </p:txBody>
      </p:sp>
      <p:pic>
        <p:nvPicPr>
          <p:cNvPr id="11" name="Picture 10">
            <a:extLst>
              <a:ext uri="{FF2B5EF4-FFF2-40B4-BE49-F238E27FC236}">
                <a16:creationId xmlns:a16="http://schemas.microsoft.com/office/drawing/2014/main" id="{4EA00BAA-323D-43D6-A1F4-0C5216EC2E04}"/>
              </a:ext>
            </a:extLst>
          </p:cNvPr>
          <p:cNvPicPr>
            <a:picLocks noChangeAspect="1"/>
          </p:cNvPicPr>
          <p:nvPr/>
        </p:nvPicPr>
        <p:blipFill>
          <a:blip r:embed="rId5"/>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8173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000" b="1" dirty="0">
                <a:solidFill>
                  <a:srgbClr val="1E1F2C"/>
                </a:solidFill>
              </a:rPr>
              <a:t>Responsibilities</a:t>
            </a:r>
            <a:endParaRPr lang="en-US" sz="2000" b="1" dirty="0">
              <a:solidFill>
                <a:srgbClr val="1E1F2C"/>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404785" y="1837234"/>
            <a:ext cx="8882051" cy="4198842"/>
          </a:xfrm>
          <a:prstGeom prst="rect">
            <a:avLst/>
          </a:prstGeom>
        </p:spPr>
        <p:txBody>
          <a:bodyPr wrap="square">
            <a:spAutoFit/>
          </a:bodyPr>
          <a:lstStyle/>
          <a:p>
            <a:pPr>
              <a:lnSpc>
                <a:spcPct val="150000"/>
              </a:lnSpc>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Defines the responsibilities of the TIC member company, facilities, vessel owners, ports including:</a:t>
            </a:r>
          </a:p>
          <a:p>
            <a:pPr marL="742950" lvl="1" indent="-285750">
              <a:lnSpc>
                <a:spcPct val="150000"/>
              </a:lnSpc>
              <a:buFont typeface="Arial" panose="020B0604020202020204" pitchFamily="34" charset="0"/>
              <a:buChar char="•"/>
            </a:pPr>
            <a:r>
              <a:rPr lang="en-US" b="0" i="0" u="none" strike="noStrike" baseline="0" dirty="0">
                <a:solidFill>
                  <a:srgbClr val="000000"/>
                </a:solidFill>
                <a:latin typeface="Gotham Book" panose="02000604040000020004"/>
              </a:rPr>
              <a:t>Personnel is trained, equipped and competent</a:t>
            </a:r>
            <a:endPar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endParaRPr>
          </a:p>
          <a:p>
            <a:pPr marL="742950" lvl="1" indent="-285750">
              <a:lnSpc>
                <a:spcPct val="150000"/>
              </a:lnSpc>
              <a:buFont typeface="Arial" panose="020B0604020202020204" pitchFamily="34" charset="0"/>
              <a:buChar char="•"/>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Safety induction training within facilities</a:t>
            </a:r>
          </a:p>
          <a:p>
            <a:pPr marL="742950" lvl="1" indent="-285750">
              <a:lnSpc>
                <a:spcPct val="150000"/>
              </a:lnSpc>
              <a:buFont typeface="Arial" panose="020B0604020202020204" pitchFamily="34" charset="0"/>
              <a:buChar char="•"/>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Unaccompanied working on vessels and facilities</a:t>
            </a:r>
          </a:p>
          <a:p>
            <a:pPr marL="742950" lvl="1" indent="-285750">
              <a:lnSpc>
                <a:spcPct val="150000"/>
              </a:lnSpc>
              <a:buFont typeface="Arial" panose="020B0604020202020204" pitchFamily="34" charset="0"/>
              <a:buChar char="•"/>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Risks when working onboard ship (confined spaces, sampling, draft survey…)</a:t>
            </a:r>
          </a:p>
          <a:p>
            <a:pPr marL="742950" lvl="1" indent="-285750">
              <a:lnSpc>
                <a:spcPct val="150000"/>
              </a:lnSpc>
              <a:buFont typeface="Arial" panose="020B0604020202020204" pitchFamily="34" charset="0"/>
              <a:buChar char="•"/>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Providing a safe working environment including access</a:t>
            </a:r>
          </a:p>
          <a:p>
            <a:pPr marL="742950" lvl="1" indent="-285750">
              <a:lnSpc>
                <a:spcPct val="150000"/>
              </a:lnSpc>
              <a:buFont typeface="Arial" panose="020B0604020202020204" pitchFamily="34" charset="0"/>
              <a:buChar char="•"/>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Key meeting topics to be discussed prior to any operation</a:t>
            </a:r>
          </a:p>
          <a:p>
            <a:pPr marL="742950" lvl="1" indent="-285750">
              <a:lnSpc>
                <a:spcPct val="150000"/>
              </a:lnSpc>
              <a:buFont typeface="Arial" panose="020B0604020202020204" pitchFamily="34" charset="0"/>
              <a:buChar char="•"/>
            </a:pPr>
            <a:r>
              <a:rPr lang="en-US" dirty="0">
                <a:solidFill>
                  <a:srgbClr val="1E1F2C"/>
                </a:solidFill>
                <a:latin typeface="Gotham Book" panose="02000604040000020004" pitchFamily="50" charset="0"/>
                <a:ea typeface="Open Sans" panose="020B0606030504020204" pitchFamily="34" charset="0"/>
                <a:cs typeface="Open Sans" panose="020B0606030504020204" pitchFamily="34" charset="0"/>
              </a:rPr>
              <a:t>Managing shift changes and having sufficient hand over time</a:t>
            </a:r>
          </a:p>
        </p:txBody>
      </p:sp>
      <p:pic>
        <p:nvPicPr>
          <p:cNvPr id="10" name="Picture 9">
            <a:extLst>
              <a:ext uri="{FF2B5EF4-FFF2-40B4-BE49-F238E27FC236}">
                <a16:creationId xmlns:a16="http://schemas.microsoft.com/office/drawing/2014/main" id="{F66E6A62-CF67-4055-9789-7EA70BA05B18}"/>
              </a:ext>
            </a:extLst>
          </p:cNvPr>
          <p:cNvPicPr>
            <a:picLocks noChangeAspect="1"/>
          </p:cNvPicPr>
          <p:nvPr/>
        </p:nvPicPr>
        <p:blipFill>
          <a:blip r:embed="rId5"/>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697581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1E1F2C"/>
                </a:solidFill>
              </a:rPr>
              <a:t>Topics</a:t>
            </a:r>
            <a:endParaRPr lang="en-US">
              <a:solidFill>
                <a:srgbClr val="17BFF3"/>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433095" y="1806874"/>
            <a:ext cx="6801537" cy="1572738"/>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Personal Protective Equipment (PPE)</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Mandatory standard PPE specified</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Additional PPE defined by client or risk assessment</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Use of SCBA only under Permit To Work criteria</a:t>
            </a:r>
          </a:p>
        </p:txBody>
      </p:sp>
      <p:sp>
        <p:nvSpPr>
          <p:cNvPr id="8" name="Rectangle 7">
            <a:extLst>
              <a:ext uri="{FF2B5EF4-FFF2-40B4-BE49-F238E27FC236}">
                <a16:creationId xmlns:a16="http://schemas.microsoft.com/office/drawing/2014/main" id="{9EA582E9-E427-407C-82DD-74FCE8FABF41}"/>
              </a:ext>
            </a:extLst>
          </p:cNvPr>
          <p:cNvSpPr/>
          <p:nvPr/>
        </p:nvSpPr>
        <p:spPr>
          <a:xfrm>
            <a:off x="2433095" y="3834999"/>
            <a:ext cx="8068650" cy="2311402"/>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Driving and Journey Planning</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Seat Belts mandatory for all vehicle occupants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Use of mobile phones minimized even within legislation</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Journey planning in place to include regular breaks </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Vehicle road worthiness and license checks</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Hazardous goods in vehicles (DOT Boxes etc.)</a:t>
            </a:r>
          </a:p>
        </p:txBody>
      </p:sp>
      <p:pic>
        <p:nvPicPr>
          <p:cNvPr id="17" name="Picture 16">
            <a:extLst>
              <a:ext uri="{FF2B5EF4-FFF2-40B4-BE49-F238E27FC236}">
                <a16:creationId xmlns:a16="http://schemas.microsoft.com/office/drawing/2014/main" id="{59AAE04F-AC2F-4528-B109-B976FE52DC94}"/>
              </a:ext>
            </a:extLst>
          </p:cNvPr>
          <p:cNvPicPr>
            <a:picLocks noChangeAspect="1"/>
          </p:cNvPicPr>
          <p:nvPr/>
        </p:nvPicPr>
        <p:blipFill>
          <a:blip r:embed="rId5"/>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pic>
        <p:nvPicPr>
          <p:cNvPr id="4" name="Picture 3" descr="Shape&#10;&#10;Description automatically generated with medium confidence">
            <a:extLst>
              <a:ext uri="{FF2B5EF4-FFF2-40B4-BE49-F238E27FC236}">
                <a16:creationId xmlns:a16="http://schemas.microsoft.com/office/drawing/2014/main" id="{304FE07F-87DC-415D-B2D7-F037332311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8047" y="2905277"/>
            <a:ext cx="2842260" cy="1428750"/>
          </a:xfrm>
          <a:prstGeom prst="rect">
            <a:avLst/>
          </a:prstGeom>
        </p:spPr>
      </p:pic>
    </p:spTree>
    <p:extLst>
      <p:ext uri="{BB962C8B-B14F-4D97-AF65-F5344CB8AC3E}">
        <p14:creationId xmlns:p14="http://schemas.microsoft.com/office/powerpoint/2010/main" val="3523787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B8ABAA-D4EE-4914-8C80-5185268B55CD}"/>
              </a:ext>
            </a:extLst>
          </p:cNvPr>
          <p:cNvSpPr>
            <a:spLocks noGrp="1"/>
          </p:cNvSpPr>
          <p:nvPr>
            <p:ph type="body" sz="quarter" idx="11"/>
          </p:nvPr>
        </p:nvSpPr>
        <p:spPr>
          <a:xfrm>
            <a:off x="457200" y="616795"/>
            <a:ext cx="6891556" cy="830997"/>
          </a:xfrm>
        </p:spPr>
        <p:txBody>
          <a:bodyPr>
            <a:normAutofit/>
          </a:bodyPr>
          <a:lstStyle/>
          <a:p>
            <a:r>
              <a:rPr lang="en-US" b="1" dirty="0">
                <a:latin typeface="Gotham Black" panose="02000603040000020004" pitchFamily="2" charset="0"/>
              </a:rPr>
              <a:t>Safety Code</a:t>
            </a:r>
          </a:p>
        </p:txBody>
      </p:sp>
      <p:pic>
        <p:nvPicPr>
          <p:cNvPr id="12" name="Picture Placeholder 11">
            <a:extLst>
              <a:ext uri="{FF2B5EF4-FFF2-40B4-BE49-F238E27FC236}">
                <a16:creationId xmlns:a16="http://schemas.microsoft.com/office/drawing/2014/main" id="{B99A402D-E7C5-4ED1-9FB9-C1740CAE9CF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10010482" y="134224"/>
            <a:ext cx="2004406" cy="1313568"/>
          </a:xfrm>
        </p:spPr>
      </p:pic>
      <p:sp>
        <p:nvSpPr>
          <p:cNvPr id="13" name="Rectangle 12">
            <a:extLst>
              <a:ext uri="{FF2B5EF4-FFF2-40B4-BE49-F238E27FC236}">
                <a16:creationId xmlns:a16="http://schemas.microsoft.com/office/drawing/2014/main" id="{FEC20FFA-8FA5-4555-9336-67BC80B81C02}"/>
              </a:ext>
            </a:extLst>
          </p:cNvPr>
          <p:cNvSpPr/>
          <p:nvPr/>
        </p:nvSpPr>
        <p:spPr>
          <a:xfrm>
            <a:off x="0" y="1964810"/>
            <a:ext cx="2183642" cy="2183642"/>
          </a:xfrm>
          <a:prstGeom prst="rect">
            <a:avLst/>
          </a:prstGeom>
          <a:solidFill>
            <a:srgbClr val="17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a:solidFill>
                  <a:srgbClr val="1E1F2C"/>
                </a:solidFill>
              </a:rPr>
              <a:t>Topics</a:t>
            </a:r>
            <a:endParaRPr lang="en-US">
              <a:solidFill>
                <a:srgbClr val="17BFF3"/>
              </a:solidFill>
            </a:endParaRPr>
          </a:p>
        </p:txBody>
      </p:sp>
      <p:pic>
        <p:nvPicPr>
          <p:cNvPr id="14" name="Picture 13">
            <a:extLst>
              <a:ext uri="{FF2B5EF4-FFF2-40B4-BE49-F238E27FC236}">
                <a16:creationId xmlns:a16="http://schemas.microsoft.com/office/drawing/2014/main" id="{66631064-309D-4910-B194-270F826558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77273" y1="30435" x2="77273" y2="30435"/>
                        <a14:foregroundMark x1="74242" y1="66667" x2="74242" y2="66667"/>
                        <a14:foregroundMark x1="37879" y1="65217" x2="37879" y2="65217"/>
                      </a14:backgroundRemoval>
                    </a14:imgEffect>
                  </a14:imgLayer>
                </a14:imgProps>
              </a:ext>
            </a:extLst>
          </a:blip>
          <a:stretch>
            <a:fillRect/>
          </a:stretch>
        </p:blipFill>
        <p:spPr>
          <a:xfrm>
            <a:off x="11145982" y="5791513"/>
            <a:ext cx="628650" cy="657225"/>
          </a:xfrm>
          <a:prstGeom prst="rect">
            <a:avLst/>
          </a:prstGeom>
        </p:spPr>
      </p:pic>
      <p:sp>
        <p:nvSpPr>
          <p:cNvPr id="9" name="Rectangle 8">
            <a:extLst>
              <a:ext uri="{FF2B5EF4-FFF2-40B4-BE49-F238E27FC236}">
                <a16:creationId xmlns:a16="http://schemas.microsoft.com/office/drawing/2014/main" id="{A01C8799-1847-4917-A854-A149DF55B8BB}"/>
              </a:ext>
            </a:extLst>
          </p:cNvPr>
          <p:cNvSpPr/>
          <p:nvPr/>
        </p:nvSpPr>
        <p:spPr>
          <a:xfrm>
            <a:off x="2386191" y="1765380"/>
            <a:ext cx="7984735" cy="2680734"/>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Risk Assessments and Hazard Awareness</a:t>
            </a:r>
          </a:p>
          <a:p>
            <a:pPr marL="742950" lvl="1" indent="-285750">
              <a:lnSpc>
                <a:spcPct val="150000"/>
              </a:lnSpc>
              <a:buFont typeface="Arial" panose="020B0604020202020204" pitchFamily="34" charset="0"/>
              <a:buChar char="•"/>
            </a:pPr>
            <a:r>
              <a:rPr lang="en-US" sz="1600" u="sng" dirty="0">
                <a:solidFill>
                  <a:srgbClr val="1E1F2C"/>
                </a:solidFill>
                <a:latin typeface="Gotham Book" panose="02000604040000020004" pitchFamily="50" charset="0"/>
                <a:ea typeface="Open Sans" panose="020B0606030504020204" pitchFamily="34" charset="0"/>
                <a:cs typeface="Open Sans" panose="020B0606030504020204" pitchFamily="34" charset="0"/>
              </a:rPr>
              <a:t>Formal Risk Assessments (FRA) </a:t>
            </a: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 Documented risk assessments in place for all routine activities, produced by trained and competent assessors</a:t>
            </a:r>
          </a:p>
          <a:p>
            <a:pPr marL="742950" lvl="1" indent="-285750">
              <a:lnSpc>
                <a:spcPct val="150000"/>
              </a:lnSpc>
              <a:buFont typeface="Arial" panose="020B0604020202020204" pitchFamily="34" charset="0"/>
              <a:buChar char="•"/>
            </a:pPr>
            <a:r>
              <a:rPr lang="en-US" sz="1600" u="sng" dirty="0">
                <a:solidFill>
                  <a:srgbClr val="1E1F2C"/>
                </a:solidFill>
                <a:latin typeface="Gotham Book" panose="02000604040000020004" pitchFamily="50" charset="0"/>
                <a:ea typeface="Open Sans" panose="020B0606030504020204" pitchFamily="34" charset="0"/>
                <a:cs typeface="Open Sans" panose="020B0606030504020204" pitchFamily="34" charset="0"/>
              </a:rPr>
              <a:t>Dynamic Risk Assessment (DRA) </a:t>
            </a: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 Not typically documented but a continuous review process carried out by the individual throughout their work activity.</a:t>
            </a:r>
          </a:p>
        </p:txBody>
      </p:sp>
      <p:sp>
        <p:nvSpPr>
          <p:cNvPr id="8" name="Rectangle 7">
            <a:extLst>
              <a:ext uri="{FF2B5EF4-FFF2-40B4-BE49-F238E27FC236}">
                <a16:creationId xmlns:a16="http://schemas.microsoft.com/office/drawing/2014/main" id="{E174973B-DBCA-43DF-AFE8-A14CCC0329AD}"/>
              </a:ext>
            </a:extLst>
          </p:cNvPr>
          <p:cNvSpPr/>
          <p:nvPr/>
        </p:nvSpPr>
        <p:spPr>
          <a:xfrm>
            <a:off x="2386191" y="4412374"/>
            <a:ext cx="8187284" cy="1942070"/>
          </a:xfrm>
          <a:prstGeom prst="rect">
            <a:avLst/>
          </a:prstGeom>
        </p:spPr>
        <p:txBody>
          <a:bodyPr wrap="square">
            <a:spAutoFit/>
          </a:bodyPr>
          <a:lstStyle/>
          <a:p>
            <a:pPr>
              <a:lnSpc>
                <a:spcPct val="150000"/>
              </a:lnSpc>
            </a:pPr>
            <a:r>
              <a:rPr lang="en-US" b="1" dirty="0">
                <a:solidFill>
                  <a:srgbClr val="1E1F2C"/>
                </a:solidFill>
                <a:latin typeface="Gotham Book" panose="02000604040000020004" pitchFamily="50" charset="0"/>
                <a:ea typeface="Open Sans" panose="020B0606030504020204" pitchFamily="34" charset="0"/>
                <a:cs typeface="Open Sans" panose="020B0606030504020204" pitchFamily="34" charset="0"/>
              </a:rPr>
              <a:t>Intervention and Stop Work Authority (SWA)</a:t>
            </a:r>
          </a:p>
          <a:p>
            <a:pPr lvl="1">
              <a:lnSpc>
                <a:spcPct val="150000"/>
              </a:lnSpc>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a:t>
            </a:r>
            <a:r>
              <a:rPr lang="en-US" sz="1600" i="1" dirty="0">
                <a:solidFill>
                  <a:srgbClr val="1E1F2C"/>
                </a:solidFill>
                <a:latin typeface="Gotham Book" panose="02000604040000020004" pitchFamily="50" charset="0"/>
                <a:ea typeface="Open Sans" panose="020B0606030504020204" pitchFamily="34" charset="0"/>
                <a:cs typeface="Open Sans" panose="020B0606030504020204" pitchFamily="34" charset="0"/>
              </a:rPr>
              <a:t>The right and responsibility to stop any operation, which has imminent hazard to safety, health, equipment, and/or the environment</a:t>
            </a: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Reasons for using the SWA outlined.</a:t>
            </a:r>
          </a:p>
          <a:p>
            <a:pPr marL="742950" lvl="1" indent="-285750">
              <a:lnSpc>
                <a:spcPct val="150000"/>
              </a:lnSpc>
              <a:buFont typeface="Arial" panose="020B0604020202020204" pitchFamily="34" charset="0"/>
              <a:buChar char="•"/>
            </a:pPr>
            <a:r>
              <a:rPr lang="en-US" sz="1600" dirty="0">
                <a:solidFill>
                  <a:srgbClr val="1E1F2C"/>
                </a:solidFill>
                <a:latin typeface="Gotham Book" panose="02000604040000020004" pitchFamily="50" charset="0"/>
                <a:ea typeface="Open Sans" panose="020B0606030504020204" pitchFamily="34" charset="0"/>
                <a:cs typeface="Open Sans" panose="020B0606030504020204" pitchFamily="34" charset="0"/>
              </a:rPr>
              <a:t>Reporting and escalation process when an SWA is used.</a:t>
            </a:r>
          </a:p>
        </p:txBody>
      </p:sp>
      <p:pic>
        <p:nvPicPr>
          <p:cNvPr id="15" name="Picture 14">
            <a:extLst>
              <a:ext uri="{FF2B5EF4-FFF2-40B4-BE49-F238E27FC236}">
                <a16:creationId xmlns:a16="http://schemas.microsoft.com/office/drawing/2014/main" id="{7C1ED0A7-687C-40B5-BE4A-07C47D483EF7}"/>
              </a:ext>
            </a:extLst>
          </p:cNvPr>
          <p:cNvPicPr>
            <a:picLocks noChangeAspect="1"/>
          </p:cNvPicPr>
          <p:nvPr/>
        </p:nvPicPr>
        <p:blipFill>
          <a:blip r:embed="rId5"/>
          <a:stretch>
            <a:fillRect/>
          </a:stretch>
        </p:blipFill>
        <p:spPr>
          <a:xfrm>
            <a:off x="1053249" y="3690574"/>
            <a:ext cx="863468" cy="1226818"/>
          </a:xfrm>
          <a:prstGeom prst="rect">
            <a:avLst/>
          </a:prstGeom>
          <a:ln>
            <a:noFill/>
          </a:ln>
          <a:effectLst>
            <a:outerShdw blurRad="292100" dist="139700" dir="2700000" algn="tl" rotWithShape="0">
              <a:srgbClr val="333333">
                <a:alpha val="65000"/>
              </a:srgbClr>
            </a:outerShdw>
          </a:effectLst>
        </p:spPr>
      </p:pic>
      <p:pic>
        <p:nvPicPr>
          <p:cNvPr id="4" name="Picture 3" descr="Logo&#10;&#10;Description automatically generated">
            <a:extLst>
              <a:ext uri="{FF2B5EF4-FFF2-40B4-BE49-F238E27FC236}">
                <a16:creationId xmlns:a16="http://schemas.microsoft.com/office/drawing/2014/main" id="{EEA96F52-A6A9-06B7-AA6A-D2ADF024D9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6594" y="3302361"/>
            <a:ext cx="1692181" cy="1692181"/>
          </a:xfrm>
          <a:prstGeom prst="rect">
            <a:avLst/>
          </a:prstGeom>
        </p:spPr>
      </p:pic>
    </p:spTree>
    <p:extLst>
      <p:ext uri="{BB962C8B-B14F-4D97-AF65-F5344CB8AC3E}">
        <p14:creationId xmlns:p14="http://schemas.microsoft.com/office/powerpoint/2010/main" val="535427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Blue">
      <a:dk1>
        <a:srgbClr val="3F3F3F"/>
      </a:dk1>
      <a:lt1>
        <a:sysClr val="window" lastClr="FFFFFF"/>
      </a:lt1>
      <a:dk2>
        <a:srgbClr val="313C41"/>
      </a:dk2>
      <a:lt2>
        <a:srgbClr val="FFFFFF"/>
      </a:lt2>
      <a:accent1>
        <a:srgbClr val="56BEEC"/>
      </a:accent1>
      <a:accent2>
        <a:srgbClr val="31A8DF"/>
      </a:accent2>
      <a:accent3>
        <a:srgbClr val="238ACB"/>
      </a:accent3>
      <a:accent4>
        <a:srgbClr val="1A6798"/>
      </a:accent4>
      <a:accent5>
        <a:srgbClr val="189ED9"/>
      </a:accent5>
      <a:accent6>
        <a:srgbClr val="189ED9"/>
      </a:accent6>
      <a:hlink>
        <a:srgbClr val="A05024"/>
      </a:hlink>
      <a:folHlink>
        <a:srgbClr val="FEC037"/>
      </a:folHlink>
    </a:clrScheme>
    <a:fontScheme name="LAUTO">
      <a:majorFont>
        <a:latin typeface="Lat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0B44E3670D3444BB228CB470602DB0" ma:contentTypeVersion="13" ma:contentTypeDescription="Create a new document." ma:contentTypeScope="" ma:versionID="635e89de34226d8e4b49d0872c6a705f">
  <xsd:schema xmlns:xsd="http://www.w3.org/2001/XMLSchema" xmlns:xs="http://www.w3.org/2001/XMLSchema" xmlns:p="http://schemas.microsoft.com/office/2006/metadata/properties" xmlns:ns3="ec2dc863-4407-4920-b55d-ed0d0878b260" xmlns:ns4="b3fc1588-1baf-4b46-87cd-95403649891a" targetNamespace="http://schemas.microsoft.com/office/2006/metadata/properties" ma:root="true" ma:fieldsID="2f0f4ddb344cb21bddcfb004f3d4359b" ns3:_="" ns4:_="">
    <xsd:import namespace="ec2dc863-4407-4920-b55d-ed0d0878b260"/>
    <xsd:import namespace="b3fc1588-1baf-4b46-87cd-95403649891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dc863-4407-4920-b55d-ed0d0878b26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fc1588-1baf-4b46-87cd-95403649891a"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832EFA-7BF6-44D8-90D6-0A4287CF4043}">
  <ds:schemaRefs>
    <ds:schemaRef ds:uri="ec2dc863-4407-4920-b55d-ed0d0878b260"/>
    <ds:schemaRef ds:uri="http://www.w3.org/XML/1998/namespace"/>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b3fc1588-1baf-4b46-87cd-95403649891a"/>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2C6BAD1-D760-4C82-84D7-7A15DE5786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dc863-4407-4920-b55d-ed0d0878b260"/>
    <ds:schemaRef ds:uri="b3fc1588-1baf-4b46-87cd-9540364989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C2CCE7-9F53-4862-A69E-700BE42B3A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1109</Words>
  <Application>Microsoft Office PowerPoint</Application>
  <PresentationFormat>Widescreen</PresentationFormat>
  <Paragraphs>180</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Gotham Black</vt:lpstr>
      <vt:lpstr>Gotham Book</vt:lpstr>
      <vt:lpstr>Lato</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Dracarys</dc:creator>
  <cp:lastModifiedBy>Leonardo  Rey</cp:lastModifiedBy>
  <cp:revision>255</cp:revision>
  <cp:lastPrinted>2019-05-13T14:44:32Z</cp:lastPrinted>
  <dcterms:created xsi:type="dcterms:W3CDTF">2018-11-05T03:07:01Z</dcterms:created>
  <dcterms:modified xsi:type="dcterms:W3CDTF">2023-04-25T11:35:33Z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0x0101009B0B44E3670D3444BB228CB470602DB0</vt:lpwstr>
  </property>
</Properties>
</file>