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37"/>
  </p:notesMasterIdLst>
  <p:sldIdLst>
    <p:sldId id="408" r:id="rId6"/>
    <p:sldId id="261" r:id="rId7"/>
    <p:sldId id="405" r:id="rId8"/>
    <p:sldId id="404" r:id="rId9"/>
    <p:sldId id="406" r:id="rId10"/>
    <p:sldId id="407" r:id="rId11"/>
    <p:sldId id="409" r:id="rId12"/>
    <p:sldId id="256" r:id="rId13"/>
    <p:sldId id="257" r:id="rId14"/>
    <p:sldId id="258" r:id="rId15"/>
    <p:sldId id="259" r:id="rId16"/>
    <p:sldId id="260" r:id="rId17"/>
    <p:sldId id="410" r:id="rId18"/>
    <p:sldId id="262" r:id="rId19"/>
    <p:sldId id="263" r:id="rId20"/>
    <p:sldId id="264" r:id="rId21"/>
    <p:sldId id="265" r:id="rId22"/>
    <p:sldId id="266" r:id="rId23"/>
    <p:sldId id="267" r:id="rId24"/>
    <p:sldId id="268" r:id="rId25"/>
    <p:sldId id="2145706803" r:id="rId26"/>
    <p:sldId id="2147473742" r:id="rId27"/>
    <p:sldId id="2147473750" r:id="rId28"/>
    <p:sldId id="2147473751" r:id="rId29"/>
    <p:sldId id="2147473910" r:id="rId30"/>
    <p:sldId id="2147473753" r:id="rId31"/>
    <p:sldId id="384" r:id="rId32"/>
    <p:sldId id="2147473911" r:id="rId33"/>
    <p:sldId id="2147473912" r:id="rId34"/>
    <p:sldId id="2147473913" r:id="rId35"/>
    <p:sldId id="2147473914" r:id="rId36"/>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BBBEF"/>
    <a:srgbClr val="091B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F3F9D9-3EF8-4AC9-85B3-4854544E16B0}" type="datetimeFigureOut">
              <a:rPr lang="en-BE" smtClean="0"/>
              <a:t>03/15/2023</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CAC4BF-3413-42AC-AB6E-110BDEBA7C31}" type="slidenum">
              <a:rPr lang="en-BE" smtClean="0"/>
              <a:t>‹#›</a:t>
            </a:fld>
            <a:endParaRPr lang="en-BE"/>
          </a:p>
        </p:txBody>
      </p:sp>
    </p:spTree>
    <p:extLst>
      <p:ext uri="{BB962C8B-B14F-4D97-AF65-F5344CB8AC3E}">
        <p14:creationId xmlns:p14="http://schemas.microsoft.com/office/powerpoint/2010/main" val="213771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2DDCF391-23BE-451F-9B5F-BA9FBE0FF38A}" type="slidenum">
              <a:rPr lang="en-US" smtClean="0"/>
              <a:t>2</a:t>
            </a:fld>
            <a:endParaRPr lang="en-US" dirty="0"/>
          </a:p>
        </p:txBody>
      </p:sp>
    </p:spTree>
    <p:extLst>
      <p:ext uri="{BB962C8B-B14F-4D97-AF65-F5344CB8AC3E}">
        <p14:creationId xmlns:p14="http://schemas.microsoft.com/office/powerpoint/2010/main" val="45834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2DDCF391-23BE-451F-9B5F-BA9FBE0FF38A}" type="slidenum">
              <a:rPr lang="en-US" smtClean="0"/>
              <a:t>3</a:t>
            </a:fld>
            <a:endParaRPr lang="en-US" dirty="0"/>
          </a:p>
        </p:txBody>
      </p:sp>
    </p:spTree>
    <p:extLst>
      <p:ext uri="{BB962C8B-B14F-4D97-AF65-F5344CB8AC3E}">
        <p14:creationId xmlns:p14="http://schemas.microsoft.com/office/powerpoint/2010/main" val="2013662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2DDCF391-23BE-451F-9B5F-BA9FBE0FF38A}" type="slidenum">
              <a:rPr lang="en-US" smtClean="0"/>
              <a:t>4</a:t>
            </a:fld>
            <a:endParaRPr lang="en-US" dirty="0"/>
          </a:p>
        </p:txBody>
      </p:sp>
    </p:spTree>
    <p:extLst>
      <p:ext uri="{BB962C8B-B14F-4D97-AF65-F5344CB8AC3E}">
        <p14:creationId xmlns:p14="http://schemas.microsoft.com/office/powerpoint/2010/main" val="3841500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2DDCF391-23BE-451F-9B5F-BA9FBE0FF38A}" type="slidenum">
              <a:rPr lang="en-US" smtClean="0"/>
              <a:t>5</a:t>
            </a:fld>
            <a:endParaRPr lang="en-US" dirty="0"/>
          </a:p>
        </p:txBody>
      </p:sp>
    </p:spTree>
    <p:extLst>
      <p:ext uri="{BB962C8B-B14F-4D97-AF65-F5344CB8AC3E}">
        <p14:creationId xmlns:p14="http://schemas.microsoft.com/office/powerpoint/2010/main" val="3795424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419194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Digital transformation </a:t>
            </a:r>
          </a:p>
          <a:p>
            <a:r>
              <a:rPr lang="en-GB" dirty="0"/>
              <a:t>E-commerce - continues to grow</a:t>
            </a:r>
          </a:p>
          <a:p>
            <a:r>
              <a:rPr lang="en-GB" dirty="0"/>
              <a:t>Automation – delivery, fleets, back office etc.  </a:t>
            </a:r>
          </a:p>
          <a:p>
            <a:r>
              <a:rPr lang="en-GB" dirty="0"/>
              <a:t>Advanced analytics - supply chain management, route optimisation, recycling, assortment, customer interaction etc. ) </a:t>
            </a:r>
          </a:p>
          <a:p>
            <a:r>
              <a:rPr lang="en-GB" dirty="0"/>
              <a:t>Sustainability transformation </a:t>
            </a:r>
          </a:p>
          <a:p>
            <a:r>
              <a:rPr lang="en-GB" dirty="0"/>
              <a:t>Renewable energy </a:t>
            </a:r>
          </a:p>
          <a:p>
            <a:r>
              <a:rPr lang="en-GB" dirty="0"/>
              <a:t>Recycling, waste management   </a:t>
            </a:r>
          </a:p>
          <a:p>
            <a:r>
              <a:rPr lang="en-GB" dirty="0"/>
              <a:t>Growing sustainable product offer </a:t>
            </a:r>
          </a:p>
          <a:p>
            <a:r>
              <a:rPr lang="en-GB" dirty="0"/>
              <a:t>Skills and talent</a:t>
            </a:r>
          </a:p>
          <a:p>
            <a:r>
              <a:rPr lang="en-GB" dirty="0"/>
              <a:t>Technical skills, consumer support, management roles</a:t>
            </a:r>
          </a:p>
          <a:p>
            <a:endParaRPr lang="en-GB" dirty="0"/>
          </a:p>
        </p:txBody>
      </p:sp>
      <p:sp>
        <p:nvSpPr>
          <p:cNvPr id="4" name="Slide Number Placeholder 3"/>
          <p:cNvSpPr>
            <a:spLocks noGrp="1"/>
          </p:cNvSpPr>
          <p:nvPr>
            <p:ph type="sldNum" sz="quarter" idx="5"/>
          </p:nvPr>
        </p:nvSpPr>
        <p:spPr/>
        <p:txBody>
          <a:bodyPr/>
          <a:lstStyle/>
          <a:p>
            <a:fld id="{90A13E4C-2136-FD4A-9683-BFB290471EB2}" type="slidenum">
              <a:rPr lang="en-BE" smtClean="0"/>
              <a:t>26</a:t>
            </a:fld>
            <a:endParaRPr lang="en-BE"/>
          </a:p>
        </p:txBody>
      </p:sp>
    </p:spTree>
    <p:extLst>
      <p:ext uri="{BB962C8B-B14F-4D97-AF65-F5344CB8AC3E}">
        <p14:creationId xmlns:p14="http://schemas.microsoft.com/office/powerpoint/2010/main" val="2792111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230 335 and 35</a:t>
            </a:r>
            <a:endParaRPr lang="en-GB" dirty="0"/>
          </a:p>
        </p:txBody>
      </p:sp>
      <p:sp>
        <p:nvSpPr>
          <p:cNvPr id="4" name="Slide Number Placeholder 3"/>
          <p:cNvSpPr>
            <a:spLocks noGrp="1"/>
          </p:cNvSpPr>
          <p:nvPr>
            <p:ph type="sldNum" sz="quarter" idx="5"/>
          </p:nvPr>
        </p:nvSpPr>
        <p:spPr/>
        <p:txBody>
          <a:bodyPr/>
          <a:lstStyle/>
          <a:p>
            <a:fld id="{90A13E4C-2136-FD4A-9683-BFB290471EB2}" type="slidenum">
              <a:rPr lang="en-BE" smtClean="0"/>
              <a:t>27</a:t>
            </a:fld>
            <a:endParaRPr lang="en-BE"/>
          </a:p>
        </p:txBody>
      </p:sp>
    </p:spTree>
    <p:extLst>
      <p:ext uri="{BB962C8B-B14F-4D97-AF65-F5344CB8AC3E}">
        <p14:creationId xmlns:p14="http://schemas.microsoft.com/office/powerpoint/2010/main" val="1469714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3BB04-9546-41FF-6E53-B94113B5D5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E"/>
          </a:p>
        </p:txBody>
      </p:sp>
      <p:sp>
        <p:nvSpPr>
          <p:cNvPr id="3" name="Subtitle 2">
            <a:extLst>
              <a:ext uri="{FF2B5EF4-FFF2-40B4-BE49-F238E27FC236}">
                <a16:creationId xmlns:a16="http://schemas.microsoft.com/office/drawing/2014/main" id="{2B7C17BA-E01A-A306-B012-62A0CCC251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a:p>
        </p:txBody>
      </p:sp>
      <p:sp>
        <p:nvSpPr>
          <p:cNvPr id="4" name="Date Placeholder 3">
            <a:extLst>
              <a:ext uri="{FF2B5EF4-FFF2-40B4-BE49-F238E27FC236}">
                <a16:creationId xmlns:a16="http://schemas.microsoft.com/office/drawing/2014/main" id="{2413F028-93B2-0782-BD1F-95BE18E7D9BB}"/>
              </a:ext>
            </a:extLst>
          </p:cNvPr>
          <p:cNvSpPr>
            <a:spLocks noGrp="1"/>
          </p:cNvSpPr>
          <p:nvPr>
            <p:ph type="dt" sz="half" idx="10"/>
          </p:nvPr>
        </p:nvSpPr>
        <p:spPr/>
        <p:txBody>
          <a:bodyPr/>
          <a:lstStyle/>
          <a:p>
            <a:fld id="{DF88CF16-9D04-4B87-ACA4-F321263AB4CD}" type="datetimeFigureOut">
              <a:rPr lang="en-BE" smtClean="0"/>
              <a:t>03/15/2023</a:t>
            </a:fld>
            <a:endParaRPr lang="en-BE"/>
          </a:p>
        </p:txBody>
      </p:sp>
      <p:sp>
        <p:nvSpPr>
          <p:cNvPr id="5" name="Footer Placeholder 4">
            <a:extLst>
              <a:ext uri="{FF2B5EF4-FFF2-40B4-BE49-F238E27FC236}">
                <a16:creationId xmlns:a16="http://schemas.microsoft.com/office/drawing/2014/main" id="{A5BDE94C-2B08-9737-58B8-BE206019C5D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456EA8A4-3338-F087-7240-B2E8032E0BC1}"/>
              </a:ext>
            </a:extLst>
          </p:cNvPr>
          <p:cNvSpPr>
            <a:spLocks noGrp="1"/>
          </p:cNvSpPr>
          <p:nvPr>
            <p:ph type="sldNum" sz="quarter" idx="12"/>
          </p:nvPr>
        </p:nvSpPr>
        <p:spPr/>
        <p:txBody>
          <a:bodyPr/>
          <a:lstStyle/>
          <a:p>
            <a:fld id="{682B1B45-0916-4480-938B-F9F821794B8B}" type="slidenum">
              <a:rPr lang="en-BE" smtClean="0"/>
              <a:t>‹#›</a:t>
            </a:fld>
            <a:endParaRPr lang="en-BE"/>
          </a:p>
        </p:txBody>
      </p:sp>
    </p:spTree>
    <p:extLst>
      <p:ext uri="{BB962C8B-B14F-4D97-AF65-F5344CB8AC3E}">
        <p14:creationId xmlns:p14="http://schemas.microsoft.com/office/powerpoint/2010/main" val="903637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BD42-2F76-FFF2-0E89-79700A1EE0A4}"/>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BD101BD5-2E61-CE89-834B-AB1402A22C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82A6F265-216F-1183-CE1B-566DBDE9CB5E}"/>
              </a:ext>
            </a:extLst>
          </p:cNvPr>
          <p:cNvSpPr>
            <a:spLocks noGrp="1"/>
          </p:cNvSpPr>
          <p:nvPr>
            <p:ph type="dt" sz="half" idx="10"/>
          </p:nvPr>
        </p:nvSpPr>
        <p:spPr/>
        <p:txBody>
          <a:bodyPr/>
          <a:lstStyle/>
          <a:p>
            <a:fld id="{DF88CF16-9D04-4B87-ACA4-F321263AB4CD}" type="datetimeFigureOut">
              <a:rPr lang="en-BE" smtClean="0"/>
              <a:t>03/15/2023</a:t>
            </a:fld>
            <a:endParaRPr lang="en-BE"/>
          </a:p>
        </p:txBody>
      </p:sp>
      <p:sp>
        <p:nvSpPr>
          <p:cNvPr id="5" name="Footer Placeholder 4">
            <a:extLst>
              <a:ext uri="{FF2B5EF4-FFF2-40B4-BE49-F238E27FC236}">
                <a16:creationId xmlns:a16="http://schemas.microsoft.com/office/drawing/2014/main" id="{1883043B-CA5E-9BC4-DC09-CEF8A243E3AB}"/>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E4031CAE-AAF7-007E-A7C4-DB704E131A69}"/>
              </a:ext>
            </a:extLst>
          </p:cNvPr>
          <p:cNvSpPr>
            <a:spLocks noGrp="1"/>
          </p:cNvSpPr>
          <p:nvPr>
            <p:ph type="sldNum" sz="quarter" idx="12"/>
          </p:nvPr>
        </p:nvSpPr>
        <p:spPr/>
        <p:txBody>
          <a:bodyPr/>
          <a:lstStyle/>
          <a:p>
            <a:fld id="{682B1B45-0916-4480-938B-F9F821794B8B}" type="slidenum">
              <a:rPr lang="en-BE" smtClean="0"/>
              <a:t>‹#›</a:t>
            </a:fld>
            <a:endParaRPr lang="en-BE"/>
          </a:p>
        </p:txBody>
      </p:sp>
    </p:spTree>
    <p:extLst>
      <p:ext uri="{BB962C8B-B14F-4D97-AF65-F5344CB8AC3E}">
        <p14:creationId xmlns:p14="http://schemas.microsoft.com/office/powerpoint/2010/main" val="1538738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7E93F4-EEDF-F02F-DC58-61D58B7388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987BC8F6-11D2-7FA1-71B8-1C9477762C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F30796CC-B0EA-D41A-E414-07AAFAF435CE}"/>
              </a:ext>
            </a:extLst>
          </p:cNvPr>
          <p:cNvSpPr>
            <a:spLocks noGrp="1"/>
          </p:cNvSpPr>
          <p:nvPr>
            <p:ph type="dt" sz="half" idx="10"/>
          </p:nvPr>
        </p:nvSpPr>
        <p:spPr/>
        <p:txBody>
          <a:bodyPr/>
          <a:lstStyle/>
          <a:p>
            <a:fld id="{DF88CF16-9D04-4B87-ACA4-F321263AB4CD}" type="datetimeFigureOut">
              <a:rPr lang="en-BE" smtClean="0"/>
              <a:t>03/15/2023</a:t>
            </a:fld>
            <a:endParaRPr lang="en-BE"/>
          </a:p>
        </p:txBody>
      </p:sp>
      <p:sp>
        <p:nvSpPr>
          <p:cNvPr id="5" name="Footer Placeholder 4">
            <a:extLst>
              <a:ext uri="{FF2B5EF4-FFF2-40B4-BE49-F238E27FC236}">
                <a16:creationId xmlns:a16="http://schemas.microsoft.com/office/drawing/2014/main" id="{0D9F74FA-352D-A50E-8C8B-FB16CE9A4DE3}"/>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87AA483D-F63F-59E3-3B2F-C6AA68387B49}"/>
              </a:ext>
            </a:extLst>
          </p:cNvPr>
          <p:cNvSpPr>
            <a:spLocks noGrp="1"/>
          </p:cNvSpPr>
          <p:nvPr>
            <p:ph type="sldNum" sz="quarter" idx="12"/>
          </p:nvPr>
        </p:nvSpPr>
        <p:spPr/>
        <p:txBody>
          <a:bodyPr/>
          <a:lstStyle/>
          <a:p>
            <a:fld id="{682B1B45-0916-4480-938B-F9F821794B8B}" type="slidenum">
              <a:rPr lang="en-BE" smtClean="0"/>
              <a:t>‹#›</a:t>
            </a:fld>
            <a:endParaRPr lang="en-BE"/>
          </a:p>
        </p:txBody>
      </p:sp>
    </p:spTree>
    <p:extLst>
      <p:ext uri="{BB962C8B-B14F-4D97-AF65-F5344CB8AC3E}">
        <p14:creationId xmlns:p14="http://schemas.microsoft.com/office/powerpoint/2010/main" val="372474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9205EFC-5A72-4A65-822F-55004369752B}"/>
              </a:ext>
            </a:extLst>
          </p:cNvPr>
          <p:cNvSpPr>
            <a:spLocks noGrp="1"/>
          </p:cNvSpPr>
          <p:nvPr>
            <p:ph type="pic" sz="quarter" idx="10"/>
          </p:nvPr>
        </p:nvSpPr>
        <p:spPr>
          <a:xfrm>
            <a:off x="0" y="0"/>
            <a:ext cx="12192000" cy="6858000"/>
          </a:xfrm>
          <a:solidFill>
            <a:schemeClr val="bg1">
              <a:lumMod val="95000"/>
            </a:schemeClr>
          </a:solidFill>
        </p:spPr>
        <p:txBody>
          <a:bodyPr>
            <a:normAutofit/>
          </a:bodyPr>
          <a:lstStyle>
            <a:lvl1pPr>
              <a:defRPr sz="800"/>
            </a:lvl1pPr>
          </a:lstStyle>
          <a:p>
            <a:endParaRPr lang="en-US" dirty="0"/>
          </a:p>
        </p:txBody>
      </p:sp>
    </p:spTree>
    <p:extLst>
      <p:ext uri="{BB962C8B-B14F-4D97-AF65-F5344CB8AC3E}">
        <p14:creationId xmlns:p14="http://schemas.microsoft.com/office/powerpoint/2010/main" val="1842052416"/>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39597" y="495427"/>
            <a:ext cx="11112804" cy="75691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3/15/2023</a:t>
            </a:fld>
            <a:endParaRPr lang="en-US"/>
          </a:p>
        </p:txBody>
      </p:sp>
      <p:sp>
        <p:nvSpPr>
          <p:cNvPr id="7" name="Google Shape;93;p36">
            <a:extLst>
              <a:ext uri="{FF2B5EF4-FFF2-40B4-BE49-F238E27FC236}">
                <a16:creationId xmlns:a16="http://schemas.microsoft.com/office/drawing/2014/main" id="{328767B4-C334-1939-A8D6-4E23234692D6}"/>
              </a:ext>
            </a:extLst>
          </p:cNvPr>
          <p:cNvSpPr txBox="1"/>
          <p:nvPr userDrawn="1"/>
        </p:nvSpPr>
        <p:spPr>
          <a:xfrm>
            <a:off x="11323879" y="6092155"/>
            <a:ext cx="554668" cy="37784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de-DE" sz="1200" b="0">
                <a:solidFill>
                  <a:schemeClr val="dk1"/>
                </a:solidFill>
                <a:latin typeface="Lato"/>
                <a:ea typeface="Lato"/>
                <a:cs typeface="Lato"/>
                <a:sym typeface="Lato"/>
              </a:rPr>
              <a:t>‹#›</a:t>
            </a:fld>
            <a:endParaRPr sz="1200" b="0" dirty="0">
              <a:solidFill>
                <a:schemeClr val="dk1"/>
              </a:solidFill>
              <a:latin typeface="Lato"/>
              <a:ea typeface="Lato"/>
              <a:cs typeface="Lato"/>
              <a:sym typeface="Lato"/>
            </a:endParaRPr>
          </a:p>
        </p:txBody>
      </p:sp>
    </p:spTree>
    <p:extLst>
      <p:ext uri="{BB962C8B-B14F-4D97-AF65-F5344CB8AC3E}">
        <p14:creationId xmlns:p14="http://schemas.microsoft.com/office/powerpoint/2010/main" val="1813522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FC000"/>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10034016" y="6045708"/>
            <a:ext cx="1716024" cy="451104"/>
          </a:xfrm>
          <a:prstGeom prst="rect">
            <a:avLst/>
          </a:prstGeom>
        </p:spPr>
      </p:pic>
      <p:sp>
        <p:nvSpPr>
          <p:cNvPr id="18" name="bg object 18"/>
          <p:cNvSpPr/>
          <p:nvPr/>
        </p:nvSpPr>
        <p:spPr>
          <a:xfrm>
            <a:off x="838961" y="761"/>
            <a:ext cx="0" cy="3296285"/>
          </a:xfrm>
          <a:custGeom>
            <a:avLst/>
            <a:gdLst/>
            <a:ahLst/>
            <a:cxnLst/>
            <a:rect l="l" t="t" r="r" b="b"/>
            <a:pathLst>
              <a:path h="3296285">
                <a:moveTo>
                  <a:pt x="0" y="0"/>
                </a:moveTo>
                <a:lnTo>
                  <a:pt x="0" y="3295904"/>
                </a:lnTo>
              </a:path>
            </a:pathLst>
          </a:custGeom>
          <a:ln w="28956">
            <a:solidFill>
              <a:srgbClr val="034EA1"/>
            </a:solidFill>
          </a:ln>
        </p:spPr>
        <p:txBody>
          <a:bodyPr wrap="square" lIns="0" tIns="0" rIns="0" bIns="0" rtlCol="0"/>
          <a:lstStyle/>
          <a:p>
            <a:endParaRPr/>
          </a:p>
        </p:txBody>
      </p:sp>
      <p:sp>
        <p:nvSpPr>
          <p:cNvPr id="2" name="Holder 2"/>
          <p:cNvSpPr>
            <a:spLocks noGrp="1"/>
          </p:cNvSpPr>
          <p:nvPr>
            <p:ph type="ctrTitle"/>
          </p:nvPr>
        </p:nvSpPr>
        <p:spPr>
          <a:xfrm>
            <a:off x="1038860" y="2363469"/>
            <a:ext cx="10114279" cy="8356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41252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034EA1"/>
                </a:solidFill>
                <a:latin typeface="Arial MT"/>
                <a:cs typeface="Arial MT"/>
              </a:defRPr>
            </a:lvl1pPr>
          </a:lstStyle>
          <a:p>
            <a:endParaRPr/>
          </a:p>
        </p:txBody>
      </p:sp>
      <p:sp>
        <p:nvSpPr>
          <p:cNvPr id="3" name="Holder 3"/>
          <p:cNvSpPr>
            <a:spLocks noGrp="1"/>
          </p:cNvSpPr>
          <p:nvPr>
            <p:ph type="body" idx="1"/>
          </p:nvPr>
        </p:nvSpPr>
        <p:spPr/>
        <p:txBody>
          <a:bodyPr lIns="0" tIns="0" rIns="0" bIns="0"/>
          <a:lstStyle>
            <a:lvl1pPr>
              <a:defRPr sz="1800" b="0" i="0">
                <a:solidFill>
                  <a:srgbClr val="C46A1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6417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034EA1"/>
                </a:solidFill>
                <a:latin typeface="Arial MT"/>
                <a:cs typeface="Arial M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97302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6DB3EB"/>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0" i="0">
                <a:solidFill>
                  <a:srgbClr val="034EA1"/>
                </a:solidFill>
                <a:latin typeface="Arial MT"/>
                <a:cs typeface="Arial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66723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0034016" y="6045708"/>
            <a:ext cx="1716024" cy="451104"/>
          </a:xfrm>
          <a:prstGeom prst="rect">
            <a:avLst/>
          </a:prstGeom>
        </p:spPr>
      </p:pic>
      <p:sp>
        <p:nvSpPr>
          <p:cNvPr id="17" name="bg object 17"/>
          <p:cNvSpPr/>
          <p:nvPr/>
        </p:nvSpPr>
        <p:spPr>
          <a:xfrm>
            <a:off x="838961" y="761"/>
            <a:ext cx="0" cy="1276350"/>
          </a:xfrm>
          <a:custGeom>
            <a:avLst/>
            <a:gdLst/>
            <a:ahLst/>
            <a:cxnLst/>
            <a:rect l="l" t="t" r="r" b="b"/>
            <a:pathLst>
              <a:path h="1276350">
                <a:moveTo>
                  <a:pt x="0" y="0"/>
                </a:moveTo>
                <a:lnTo>
                  <a:pt x="0" y="1276350"/>
                </a:lnTo>
              </a:path>
            </a:pathLst>
          </a:custGeom>
          <a:ln w="28956">
            <a:solidFill>
              <a:srgbClr val="FFC000"/>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79296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Slide">
    <p:bg>
      <p:bgPr>
        <a:solidFill>
          <a:srgbClr val="0D7D6E"/>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C45B9E-1D85-0780-FCE3-086D8E9650CD}"/>
              </a:ext>
            </a:extLst>
          </p:cNvPr>
          <p:cNvPicPr>
            <a:picLocks noChangeAspect="1"/>
          </p:cNvPicPr>
          <p:nvPr userDrawn="1"/>
        </p:nvPicPr>
        <p:blipFill>
          <a:blip r:embed="rId2"/>
          <a:stretch>
            <a:fillRect/>
          </a:stretch>
        </p:blipFill>
        <p:spPr>
          <a:xfrm>
            <a:off x="0" y="-754"/>
            <a:ext cx="12197302" cy="6273351"/>
          </a:xfrm>
          <a:prstGeom prst="rect">
            <a:avLst/>
          </a:prstGeom>
        </p:spPr>
      </p:pic>
      <p:sp>
        <p:nvSpPr>
          <p:cNvPr id="15" name="Graphic 13">
            <a:extLst>
              <a:ext uri="{FF2B5EF4-FFF2-40B4-BE49-F238E27FC236}">
                <a16:creationId xmlns:a16="http://schemas.microsoft.com/office/drawing/2014/main" id="{AF804CA2-0FBF-47E6-ABF6-86EED0FD9F4B}"/>
              </a:ext>
            </a:extLst>
          </p:cNvPr>
          <p:cNvSpPr/>
          <p:nvPr/>
        </p:nvSpPr>
        <p:spPr>
          <a:xfrm>
            <a:off x="-2" y="4246535"/>
            <a:ext cx="12192001" cy="2611465"/>
          </a:xfrm>
          <a:custGeom>
            <a:avLst/>
            <a:gdLst>
              <a:gd name="connsiteX0" fmla="*/ 0 w 7774022"/>
              <a:gd name="connsiteY0" fmla="*/ 0 h 1268995"/>
              <a:gd name="connsiteX1" fmla="*/ 3887011 w 7774022"/>
              <a:gd name="connsiteY1" fmla="*/ 245847 h 1268995"/>
              <a:gd name="connsiteX2" fmla="*/ 7774023 w 7774022"/>
              <a:gd name="connsiteY2" fmla="*/ 0 h 1268995"/>
              <a:gd name="connsiteX3" fmla="*/ 7774023 w 7774022"/>
              <a:gd name="connsiteY3" fmla="*/ 1268995 h 1268995"/>
              <a:gd name="connsiteX4" fmla="*/ 0 w 7774022"/>
              <a:gd name="connsiteY4" fmla="*/ 1268995 h 1268995"/>
              <a:gd name="connsiteX5" fmla="*/ 0 w 7774022"/>
              <a:gd name="connsiteY5" fmla="*/ 0 h 126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022" h="1268995">
                <a:moveTo>
                  <a:pt x="0" y="0"/>
                </a:moveTo>
                <a:cubicBezTo>
                  <a:pt x="1163426" y="156596"/>
                  <a:pt x="2485059" y="245847"/>
                  <a:pt x="3887011" y="245847"/>
                </a:cubicBezTo>
                <a:cubicBezTo>
                  <a:pt x="5288964" y="245847"/>
                  <a:pt x="6610597" y="157407"/>
                  <a:pt x="7774023" y="0"/>
                </a:cubicBezTo>
                <a:lnTo>
                  <a:pt x="7774023" y="1268995"/>
                </a:lnTo>
                <a:lnTo>
                  <a:pt x="0" y="1268995"/>
                </a:lnTo>
                <a:lnTo>
                  <a:pt x="0" y="0"/>
                </a:lnTo>
                <a:close/>
              </a:path>
            </a:pathLst>
          </a:custGeom>
          <a:solidFill>
            <a:srgbClr val="0D7D6E"/>
          </a:solidFill>
          <a:ln w="8113" cap="flat">
            <a:noFill/>
            <a:prstDash val="solid"/>
            <a:miter/>
          </a:ln>
        </p:spPr>
        <p:txBody>
          <a:bodyPr rtlCol="0" anchor="ctr"/>
          <a:lstStyle/>
          <a:p>
            <a:endParaRPr lang="en-BE"/>
          </a:p>
        </p:txBody>
      </p:sp>
      <p:sp>
        <p:nvSpPr>
          <p:cNvPr id="9" name="Text Placeholder 8">
            <a:extLst>
              <a:ext uri="{FF2B5EF4-FFF2-40B4-BE49-F238E27FC236}">
                <a16:creationId xmlns:a16="http://schemas.microsoft.com/office/drawing/2014/main" id="{0BC31618-C3A7-8D74-4555-A677B3C28C16}"/>
              </a:ext>
            </a:extLst>
          </p:cNvPr>
          <p:cNvSpPr>
            <a:spLocks noGrp="1"/>
          </p:cNvSpPr>
          <p:nvPr>
            <p:ph type="body" sz="quarter" idx="10" hasCustomPrompt="1"/>
          </p:nvPr>
        </p:nvSpPr>
        <p:spPr>
          <a:xfrm>
            <a:off x="1524000" y="1270103"/>
            <a:ext cx="9144000" cy="1456610"/>
          </a:xfrm>
          <a:prstGeom prst="rect">
            <a:avLst/>
          </a:prstGeom>
        </p:spPr>
        <p:txBody>
          <a:bodyPr anchor="ctr">
            <a:noAutofit/>
          </a:bodyPr>
          <a:lstStyle>
            <a:lvl1pPr marL="0" indent="0" algn="ctr">
              <a:buNone/>
              <a:defRPr sz="6600" b="0" i="0">
                <a:solidFill>
                  <a:schemeClr val="bg1"/>
                </a:solidFill>
                <a:latin typeface="Frank Ruhl Libre Medium" pitchFamily="2" charset="-79"/>
                <a:cs typeface="Frank Ruhl Libre Medium" pitchFamily="2" charset="-79"/>
              </a:defRPr>
            </a:lvl1pPr>
          </a:lstStyle>
          <a:p>
            <a:pPr lvl="0"/>
            <a:r>
              <a:rPr lang="en-GB"/>
              <a:t>Main Header Title</a:t>
            </a:r>
            <a:endParaRPr lang="en-BE"/>
          </a:p>
        </p:txBody>
      </p:sp>
      <p:sp>
        <p:nvSpPr>
          <p:cNvPr id="10" name="Text Placeholder 8">
            <a:extLst>
              <a:ext uri="{FF2B5EF4-FFF2-40B4-BE49-F238E27FC236}">
                <a16:creationId xmlns:a16="http://schemas.microsoft.com/office/drawing/2014/main" id="{B7217051-F92C-D5A5-8335-C829C1725C5F}"/>
              </a:ext>
            </a:extLst>
          </p:cNvPr>
          <p:cNvSpPr>
            <a:spLocks noGrp="1"/>
          </p:cNvSpPr>
          <p:nvPr>
            <p:ph type="body" sz="quarter" idx="11" hasCustomPrompt="1"/>
          </p:nvPr>
        </p:nvSpPr>
        <p:spPr>
          <a:xfrm>
            <a:off x="1524000" y="2843834"/>
            <a:ext cx="9144000" cy="702287"/>
          </a:xfrm>
          <a:prstGeom prst="rect">
            <a:avLst/>
          </a:prstGeom>
        </p:spPr>
        <p:txBody>
          <a:bodyPr anchor="ctr">
            <a:noAutofit/>
          </a:bodyPr>
          <a:lstStyle>
            <a:lvl1pPr marL="0" indent="0" algn="ctr">
              <a:buNone/>
              <a:defRPr sz="2800" b="0" i="0">
                <a:solidFill>
                  <a:schemeClr val="bg1"/>
                </a:solidFill>
                <a:latin typeface="Poppins Medium" pitchFamily="2" charset="77"/>
                <a:cs typeface="Poppins Medium" pitchFamily="2" charset="77"/>
              </a:defRPr>
            </a:lvl1pPr>
          </a:lstStyle>
          <a:p>
            <a:pPr lvl="0"/>
            <a:r>
              <a:rPr lang="en-GB"/>
              <a:t>Subtitle goes here lorem ipsum</a:t>
            </a:r>
            <a:endParaRPr lang="en-BE"/>
          </a:p>
        </p:txBody>
      </p:sp>
      <p:pic>
        <p:nvPicPr>
          <p:cNvPr id="5" name="Picture 4">
            <a:extLst>
              <a:ext uri="{FF2B5EF4-FFF2-40B4-BE49-F238E27FC236}">
                <a16:creationId xmlns:a16="http://schemas.microsoft.com/office/drawing/2014/main" id="{BC4BD264-5FE4-239E-6FA2-9CF3E8E6D7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52408" y="4929596"/>
            <a:ext cx="3653611" cy="1593520"/>
          </a:xfrm>
          <a:prstGeom prst="rect">
            <a:avLst/>
          </a:prstGeom>
        </p:spPr>
      </p:pic>
    </p:spTree>
    <p:extLst>
      <p:ext uri="{BB962C8B-B14F-4D97-AF65-F5344CB8AC3E}">
        <p14:creationId xmlns:p14="http://schemas.microsoft.com/office/powerpoint/2010/main" val="19684645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E6168-983B-25DA-D10A-2263E61D8CC9}"/>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24A37E2B-8FEF-E75C-00CE-6DF2E8EBE8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AC104E8C-66EA-69C6-BAFF-15F1DE274417}"/>
              </a:ext>
            </a:extLst>
          </p:cNvPr>
          <p:cNvSpPr>
            <a:spLocks noGrp="1"/>
          </p:cNvSpPr>
          <p:nvPr>
            <p:ph type="dt" sz="half" idx="10"/>
          </p:nvPr>
        </p:nvSpPr>
        <p:spPr/>
        <p:txBody>
          <a:bodyPr/>
          <a:lstStyle/>
          <a:p>
            <a:fld id="{DF88CF16-9D04-4B87-ACA4-F321263AB4CD}" type="datetimeFigureOut">
              <a:rPr lang="en-BE" smtClean="0"/>
              <a:t>03/15/2023</a:t>
            </a:fld>
            <a:endParaRPr lang="en-BE"/>
          </a:p>
        </p:txBody>
      </p:sp>
      <p:sp>
        <p:nvSpPr>
          <p:cNvPr id="5" name="Footer Placeholder 4">
            <a:extLst>
              <a:ext uri="{FF2B5EF4-FFF2-40B4-BE49-F238E27FC236}">
                <a16:creationId xmlns:a16="http://schemas.microsoft.com/office/drawing/2014/main" id="{6496F61C-6E14-C74B-21E5-A981F3DC2770}"/>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275E57FF-9951-C9C1-D16B-D8C98194D6CE}"/>
              </a:ext>
            </a:extLst>
          </p:cNvPr>
          <p:cNvSpPr>
            <a:spLocks noGrp="1"/>
          </p:cNvSpPr>
          <p:nvPr>
            <p:ph type="sldNum" sz="quarter" idx="12"/>
          </p:nvPr>
        </p:nvSpPr>
        <p:spPr/>
        <p:txBody>
          <a:bodyPr/>
          <a:lstStyle/>
          <a:p>
            <a:fld id="{682B1B45-0916-4480-938B-F9F821794B8B}" type="slidenum">
              <a:rPr lang="en-BE" smtClean="0"/>
              <a:t>‹#›</a:t>
            </a:fld>
            <a:endParaRPr lang="en-BE"/>
          </a:p>
        </p:txBody>
      </p:sp>
    </p:spTree>
    <p:extLst>
      <p:ext uri="{BB962C8B-B14F-4D97-AF65-F5344CB8AC3E}">
        <p14:creationId xmlns:p14="http://schemas.microsoft.com/office/powerpoint/2010/main" val="1352167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15662-9ED1-4ACC-A942-AD7FD1FED64D}"/>
              </a:ext>
            </a:extLst>
          </p:cNvPr>
          <p:cNvSpPr>
            <a:spLocks noGrp="1"/>
          </p:cNvSpPr>
          <p:nvPr>
            <p:ph type="title"/>
          </p:nvPr>
        </p:nvSpPr>
        <p:spPr>
          <a:xfrm>
            <a:off x="720000" y="0"/>
            <a:ext cx="11456267" cy="828989"/>
          </a:xfrm>
        </p:spPr>
        <p:txBody>
          <a:bodyPr/>
          <a:lstStyle>
            <a:lvl1pPr algn="l" rtl="0">
              <a:defRPr lang="en-US" sz="3200" b="1" kern="1200" dirty="0">
                <a:solidFill>
                  <a:srgbClr val="004B99"/>
                </a:solidFill>
                <a:latin typeface="Lato" panose="020F0502020204030203" pitchFamily="34" charset="0"/>
                <a:ea typeface="+mn-ea"/>
                <a:cs typeface="+mn-cs"/>
              </a:defRPr>
            </a:lvl1pPr>
          </a:lstStyle>
          <a:p>
            <a:r>
              <a:rPr lang="en-US"/>
              <a:t>Click to edit Master title style</a:t>
            </a:r>
            <a:endParaRPr lang="en-GB"/>
          </a:p>
        </p:txBody>
      </p:sp>
    </p:spTree>
    <p:extLst>
      <p:ext uri="{BB962C8B-B14F-4D97-AF65-F5344CB8AC3E}">
        <p14:creationId xmlns:p14="http://schemas.microsoft.com/office/powerpoint/2010/main" val="2364339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51FFC7E-8F9F-4D06-74FF-5426E3B5780F}"/>
              </a:ext>
            </a:extLst>
          </p:cNvPr>
          <p:cNvSpPr>
            <a:spLocks noGrp="1"/>
          </p:cNvSpPr>
          <p:nvPr>
            <p:ph type="sldNum" sz="quarter" idx="12"/>
          </p:nvPr>
        </p:nvSpPr>
        <p:spPr>
          <a:xfrm>
            <a:off x="497306" y="6296526"/>
            <a:ext cx="469848" cy="365125"/>
          </a:xfrm>
          <a:prstGeom prst="rect">
            <a:avLst/>
          </a:prstGeom>
        </p:spPr>
        <p:txBody>
          <a:bodyPr/>
          <a:lstStyle>
            <a:lvl1pPr algn="l">
              <a:defRPr b="1">
                <a:solidFill>
                  <a:srgbClr val="004F9F"/>
                </a:solidFill>
                <a:latin typeface="Poppins" pitchFamily="2" charset="77"/>
                <a:cs typeface="Poppins" pitchFamily="2" charset="77"/>
              </a:defRPr>
            </a:lvl1pPr>
          </a:lstStyle>
          <a:p>
            <a:fld id="{80F7BF91-CBCF-D141-A2EC-B94D26E87C5A}" type="slidenum">
              <a:rPr lang="en-BE" smtClean="0"/>
              <a:pPr/>
              <a:t>‹#›</a:t>
            </a:fld>
            <a:endParaRPr lang="en-BE"/>
          </a:p>
        </p:txBody>
      </p:sp>
      <p:sp>
        <p:nvSpPr>
          <p:cNvPr id="10" name="Title 1">
            <a:extLst>
              <a:ext uri="{FF2B5EF4-FFF2-40B4-BE49-F238E27FC236}">
                <a16:creationId xmlns:a16="http://schemas.microsoft.com/office/drawing/2014/main" id="{BB61A678-A884-D7DF-FCFF-C62319EC1409}"/>
              </a:ext>
            </a:extLst>
          </p:cNvPr>
          <p:cNvSpPr>
            <a:spLocks noGrp="1"/>
          </p:cNvSpPr>
          <p:nvPr>
            <p:ph type="title"/>
          </p:nvPr>
        </p:nvSpPr>
        <p:spPr>
          <a:xfrm>
            <a:off x="497306" y="325500"/>
            <a:ext cx="10968789" cy="625642"/>
          </a:xfrm>
          <a:prstGeom prst="rect">
            <a:avLst/>
          </a:prstGeom>
        </p:spPr>
        <p:txBody>
          <a:bodyPr>
            <a:noAutofit/>
          </a:bodyPr>
          <a:lstStyle>
            <a:lvl1pPr>
              <a:defRPr sz="3000">
                <a:solidFill>
                  <a:srgbClr val="004F9F"/>
                </a:solidFill>
                <a:latin typeface="Frank Ruhl Libre" pitchFamily="2" charset="-79"/>
                <a:cs typeface="Frank Ruhl Libre" pitchFamily="2" charset="-79"/>
              </a:defRPr>
            </a:lvl1pPr>
          </a:lstStyle>
          <a:p>
            <a:r>
              <a:rPr lang="en-US"/>
              <a:t>Click to edit Master title style</a:t>
            </a:r>
            <a:endParaRPr lang="en-BE"/>
          </a:p>
        </p:txBody>
      </p:sp>
      <p:sp>
        <p:nvSpPr>
          <p:cNvPr id="2" name="Content Placeholder 2">
            <a:extLst>
              <a:ext uri="{FF2B5EF4-FFF2-40B4-BE49-F238E27FC236}">
                <a16:creationId xmlns:a16="http://schemas.microsoft.com/office/drawing/2014/main" id="{BA5F59D3-F6E2-8059-9D62-3DAA3541B52F}"/>
              </a:ext>
            </a:extLst>
          </p:cNvPr>
          <p:cNvSpPr>
            <a:spLocks noGrp="1"/>
          </p:cNvSpPr>
          <p:nvPr>
            <p:ph idx="1" hasCustomPrompt="1"/>
          </p:nvPr>
        </p:nvSpPr>
        <p:spPr>
          <a:xfrm>
            <a:off x="497306" y="951141"/>
            <a:ext cx="11245515" cy="5094501"/>
          </a:xfrm>
          <a:prstGeom prst="rect">
            <a:avLst/>
          </a:prstGeom>
        </p:spPr>
        <p:txBody>
          <a:bodyPr/>
          <a:lstStyle>
            <a:lvl1pPr marL="0" indent="0">
              <a:lnSpc>
                <a:spcPct val="100000"/>
              </a:lnSpc>
              <a:buClr>
                <a:schemeClr val="accent3"/>
              </a:buClr>
              <a:buNone/>
              <a:defRPr sz="2000">
                <a:latin typeface="Poppins" pitchFamily="2" charset="77"/>
                <a:cs typeface="Poppins" pitchFamily="2" charset="77"/>
              </a:defRPr>
            </a:lvl1pPr>
            <a:lvl2pPr marL="722313" indent="-341313">
              <a:lnSpc>
                <a:spcPct val="100000"/>
              </a:lnSpc>
              <a:buClr>
                <a:srgbClr val="80C28F"/>
              </a:buClr>
              <a:tabLst/>
              <a:defRPr sz="2000">
                <a:latin typeface="Poppins" pitchFamily="2" charset="77"/>
                <a:cs typeface="Poppins" pitchFamily="2" charset="77"/>
              </a:defRPr>
            </a:lvl2pPr>
            <a:lvl3pPr marL="1106487" indent="0">
              <a:lnSpc>
                <a:spcPct val="100000"/>
              </a:lnSpc>
              <a:buClr>
                <a:srgbClr val="80C28F"/>
              </a:buClr>
              <a:buNone/>
              <a:defRPr sz="1800">
                <a:latin typeface="Poppins" pitchFamily="2" charset="77"/>
                <a:cs typeface="Poppins" pitchFamily="2" charset="77"/>
              </a:defRPr>
            </a:lvl3pPr>
            <a:lvl4pPr>
              <a:lnSpc>
                <a:spcPct val="100000"/>
              </a:lnSpc>
              <a:buClr>
                <a:srgbClr val="80C28F"/>
              </a:buClr>
              <a:defRPr sz="1600">
                <a:latin typeface="Poppins" pitchFamily="2" charset="77"/>
                <a:cs typeface="Poppins" pitchFamily="2" charset="77"/>
              </a:defRPr>
            </a:lvl4pPr>
            <a:lvl5pPr>
              <a:defRPr>
                <a:latin typeface="Poppins" pitchFamily="2" charset="77"/>
                <a:cs typeface="Poppins" pitchFamily="2" charset="77"/>
              </a:defRPr>
            </a:lvl5pPr>
          </a:lstStyle>
          <a:p>
            <a:pPr marL="0" indent="0" fontAlgn="auto">
              <a:lnSpc>
                <a:spcPct val="100000"/>
              </a:lnSpc>
              <a:spcBef>
                <a:spcPts val="0"/>
              </a:spcBef>
              <a:spcAft>
                <a:spcPts val="800"/>
              </a:spcAft>
              <a:buNone/>
              <a:defRPr/>
            </a:pPr>
            <a:r>
              <a:rPr lang="en-US">
                <a:ea typeface="+mn-ea"/>
              </a:rPr>
              <a:t>Lorem ipsum dolor sit </a:t>
            </a:r>
            <a:r>
              <a:rPr lang="en-US" err="1">
                <a:ea typeface="+mn-ea"/>
              </a:rPr>
              <a:t>amet</a:t>
            </a:r>
            <a:r>
              <a:rPr lang="en-US">
                <a:ea typeface="+mn-ea"/>
              </a:rPr>
              <a:t>, </a:t>
            </a:r>
            <a:r>
              <a:rPr lang="en-US" err="1">
                <a:ea typeface="+mn-ea"/>
              </a:rPr>
              <a:t>consectetur</a:t>
            </a:r>
            <a:r>
              <a:rPr lang="en-US">
                <a:ea typeface="+mn-ea"/>
              </a:rPr>
              <a:t> </a:t>
            </a:r>
            <a:r>
              <a:rPr lang="en-US" err="1">
                <a:ea typeface="+mn-ea"/>
              </a:rPr>
              <a:t>adipiscing</a:t>
            </a:r>
            <a:r>
              <a:rPr lang="en-US">
                <a:ea typeface="+mn-ea"/>
              </a:rPr>
              <a:t> </a:t>
            </a:r>
            <a:r>
              <a:rPr lang="en-US" err="1">
                <a:ea typeface="+mn-ea"/>
              </a:rPr>
              <a:t>elit</a:t>
            </a:r>
            <a:r>
              <a:rPr lang="en-US">
                <a:ea typeface="+mn-ea"/>
              </a:rPr>
              <a:t>. Maecenas vel nisi convallis, </a:t>
            </a:r>
            <a:r>
              <a:rPr lang="en-US" err="1">
                <a:ea typeface="+mn-ea"/>
              </a:rPr>
              <a:t>tincidunt</a:t>
            </a:r>
            <a:r>
              <a:rPr lang="en-US">
                <a:ea typeface="+mn-ea"/>
              </a:rPr>
              <a:t> </a:t>
            </a:r>
            <a:r>
              <a:rPr lang="en-US" err="1">
                <a:ea typeface="+mn-ea"/>
              </a:rPr>
              <a:t>elit</a:t>
            </a:r>
            <a:r>
              <a:rPr lang="en-US">
                <a:ea typeface="+mn-ea"/>
              </a:rPr>
              <a:t> vel, pulvinar </a:t>
            </a:r>
            <a:r>
              <a:rPr lang="en-US" err="1">
                <a:ea typeface="+mn-ea"/>
              </a:rPr>
              <a:t>velit</a:t>
            </a:r>
            <a:r>
              <a:rPr lang="en-US">
                <a:ea typeface="+mn-ea"/>
              </a:rPr>
              <a:t>. </a:t>
            </a:r>
            <a:r>
              <a:rPr lang="en-US" err="1">
                <a:ea typeface="+mn-ea"/>
              </a:rPr>
              <a:t>Quisque</a:t>
            </a:r>
            <a:r>
              <a:rPr lang="en-US">
                <a:ea typeface="+mn-ea"/>
              </a:rPr>
              <a:t> ac pharetra lorem. </a:t>
            </a:r>
            <a:r>
              <a:rPr lang="en-US" err="1">
                <a:ea typeface="+mn-ea"/>
              </a:rPr>
              <a:t>Etiam</a:t>
            </a:r>
            <a:r>
              <a:rPr lang="en-US">
                <a:ea typeface="+mn-ea"/>
              </a:rPr>
              <a:t> </a:t>
            </a:r>
            <a:r>
              <a:rPr lang="en-US" err="1">
                <a:ea typeface="+mn-ea"/>
              </a:rPr>
              <a:t>eget</a:t>
            </a:r>
            <a:r>
              <a:rPr lang="en-US">
                <a:ea typeface="+mn-ea"/>
              </a:rPr>
              <a:t> ligula ac </a:t>
            </a:r>
            <a:r>
              <a:rPr lang="en-US" err="1">
                <a:ea typeface="+mn-ea"/>
              </a:rPr>
              <a:t>nunc</a:t>
            </a:r>
            <a:r>
              <a:rPr lang="en-US">
                <a:ea typeface="+mn-ea"/>
              </a:rPr>
              <a:t> </a:t>
            </a:r>
            <a:r>
              <a:rPr lang="en-US" err="1">
                <a:ea typeface="+mn-ea"/>
              </a:rPr>
              <a:t>tempor</a:t>
            </a:r>
            <a:r>
              <a:rPr lang="en-US">
                <a:ea typeface="+mn-ea"/>
              </a:rPr>
              <a:t> </a:t>
            </a:r>
            <a:r>
              <a:rPr lang="en-US" err="1">
                <a:ea typeface="+mn-ea"/>
              </a:rPr>
              <a:t>commodo</a:t>
            </a:r>
            <a:r>
              <a:rPr lang="en-US">
                <a:ea typeface="+mn-ea"/>
              </a:rPr>
              <a:t>.</a:t>
            </a:r>
          </a:p>
          <a:p>
            <a:pPr fontAlgn="auto">
              <a:lnSpc>
                <a:spcPct val="100000"/>
              </a:lnSpc>
              <a:spcBef>
                <a:spcPts val="0"/>
              </a:spcBef>
              <a:spcAft>
                <a:spcPts val="800"/>
              </a:spcAft>
              <a:defRPr/>
            </a:pPr>
            <a:r>
              <a:rPr lang="en-US" err="1">
                <a:ea typeface="+mn-ea"/>
              </a:rPr>
              <a:t>Phasellus</a:t>
            </a:r>
            <a:r>
              <a:rPr lang="en-US">
                <a:ea typeface="+mn-ea"/>
              </a:rPr>
              <a:t> </a:t>
            </a:r>
            <a:r>
              <a:rPr lang="en-US" err="1">
                <a:ea typeface="+mn-ea"/>
              </a:rPr>
              <a:t>orci</a:t>
            </a:r>
            <a:r>
              <a:rPr lang="en-US">
                <a:ea typeface="+mn-ea"/>
              </a:rPr>
              <a:t> dolor, </a:t>
            </a:r>
            <a:r>
              <a:rPr lang="en-US" err="1">
                <a:ea typeface="+mn-ea"/>
              </a:rPr>
              <a:t>viverra</a:t>
            </a:r>
            <a:r>
              <a:rPr lang="en-US">
                <a:ea typeface="+mn-ea"/>
              </a:rPr>
              <a:t> sit </a:t>
            </a:r>
            <a:r>
              <a:rPr lang="en-US" err="1">
                <a:ea typeface="+mn-ea"/>
              </a:rPr>
              <a:t>amet</a:t>
            </a:r>
            <a:r>
              <a:rPr lang="en-US">
                <a:ea typeface="+mn-ea"/>
              </a:rPr>
              <a:t> </a:t>
            </a:r>
            <a:r>
              <a:rPr lang="en-US" err="1">
                <a:ea typeface="+mn-ea"/>
              </a:rPr>
              <a:t>volutpat</a:t>
            </a:r>
            <a:r>
              <a:rPr lang="en-US">
                <a:ea typeface="+mn-ea"/>
              </a:rPr>
              <a:t> a, pulvinar </a:t>
            </a:r>
            <a:r>
              <a:rPr lang="en-US" err="1">
                <a:ea typeface="+mn-ea"/>
              </a:rPr>
              <a:t>rutrum</a:t>
            </a:r>
            <a:r>
              <a:rPr lang="en-US">
                <a:ea typeface="+mn-ea"/>
              </a:rPr>
              <a:t> </a:t>
            </a:r>
            <a:r>
              <a:rPr lang="en-US" err="1">
                <a:ea typeface="+mn-ea"/>
              </a:rPr>
              <a:t>purus</a:t>
            </a:r>
            <a:r>
              <a:rPr lang="en-US">
                <a:ea typeface="+mn-ea"/>
              </a:rPr>
              <a:t>. </a:t>
            </a:r>
            <a:r>
              <a:rPr lang="en-US" err="1">
                <a:ea typeface="+mn-ea"/>
              </a:rPr>
              <a:t>Praesent</a:t>
            </a:r>
            <a:r>
              <a:rPr lang="en-US">
                <a:ea typeface="+mn-ea"/>
              </a:rPr>
              <a:t> </a:t>
            </a:r>
            <a:r>
              <a:rPr lang="en-US" err="1">
                <a:ea typeface="+mn-ea"/>
              </a:rPr>
              <a:t>pretium</a:t>
            </a:r>
            <a:r>
              <a:rPr lang="en-US">
                <a:ea typeface="+mn-ea"/>
              </a:rPr>
              <a:t> eros id </a:t>
            </a:r>
            <a:r>
              <a:rPr lang="en-US" err="1">
                <a:ea typeface="+mn-ea"/>
              </a:rPr>
              <a:t>facilisis</a:t>
            </a:r>
            <a:r>
              <a:rPr lang="en-US">
                <a:ea typeface="+mn-ea"/>
              </a:rPr>
              <a:t> </a:t>
            </a:r>
            <a:r>
              <a:rPr lang="en-US" err="1">
                <a:ea typeface="+mn-ea"/>
              </a:rPr>
              <a:t>suscipit</a:t>
            </a:r>
            <a:r>
              <a:rPr lang="en-US">
                <a:ea typeface="+mn-ea"/>
              </a:rPr>
              <a:t>. </a:t>
            </a:r>
          </a:p>
          <a:p>
            <a:pPr fontAlgn="auto">
              <a:lnSpc>
                <a:spcPct val="100000"/>
              </a:lnSpc>
              <a:spcBef>
                <a:spcPts val="0"/>
              </a:spcBef>
              <a:spcAft>
                <a:spcPts val="800"/>
              </a:spcAft>
              <a:defRPr/>
            </a:pPr>
            <a:r>
              <a:rPr lang="en-US" b="1">
                <a:solidFill>
                  <a:srgbClr val="80C28F"/>
                </a:solidFill>
                <a:ea typeface="+mn-ea"/>
              </a:rPr>
              <a:t>Nam et </a:t>
            </a:r>
            <a:r>
              <a:rPr lang="en-US" b="1" err="1">
                <a:solidFill>
                  <a:srgbClr val="80C28F"/>
                </a:solidFill>
                <a:ea typeface="+mn-ea"/>
              </a:rPr>
              <a:t>felis</a:t>
            </a:r>
            <a:r>
              <a:rPr lang="en-US" b="1">
                <a:solidFill>
                  <a:srgbClr val="80C28F"/>
                </a:solidFill>
                <a:ea typeface="+mn-ea"/>
              </a:rPr>
              <a:t> </a:t>
            </a:r>
            <a:r>
              <a:rPr lang="en-US" b="1" err="1">
                <a:solidFill>
                  <a:srgbClr val="80C28F"/>
                </a:solidFill>
                <a:ea typeface="+mn-ea"/>
              </a:rPr>
              <a:t>ut</a:t>
            </a:r>
            <a:r>
              <a:rPr lang="en-US" b="1">
                <a:solidFill>
                  <a:srgbClr val="80C28F"/>
                </a:solidFill>
                <a:ea typeface="+mn-ea"/>
              </a:rPr>
              <a:t> ante </a:t>
            </a:r>
            <a:r>
              <a:rPr lang="en-US" b="1" err="1">
                <a:solidFill>
                  <a:srgbClr val="80C28F"/>
                </a:solidFill>
                <a:ea typeface="+mn-ea"/>
              </a:rPr>
              <a:t>sodales</a:t>
            </a:r>
            <a:r>
              <a:rPr lang="en-US" b="1">
                <a:solidFill>
                  <a:srgbClr val="80C28F"/>
                </a:solidFill>
                <a:ea typeface="+mn-ea"/>
              </a:rPr>
              <a:t> </a:t>
            </a:r>
            <a:r>
              <a:rPr lang="en-US" b="1" err="1">
                <a:solidFill>
                  <a:srgbClr val="80C28F"/>
                </a:solidFill>
                <a:ea typeface="+mn-ea"/>
              </a:rPr>
              <a:t>sagittis</a:t>
            </a:r>
            <a:r>
              <a:rPr lang="en-US" b="1">
                <a:solidFill>
                  <a:srgbClr val="80C28F"/>
                </a:solidFill>
                <a:ea typeface="+mn-ea"/>
              </a:rPr>
              <a:t>:</a:t>
            </a:r>
          </a:p>
          <a:p>
            <a:pPr marL="306387" lvl="0" indent="-342900">
              <a:spcBef>
                <a:spcPts val="0"/>
              </a:spcBef>
              <a:spcAft>
                <a:spcPts val="800"/>
              </a:spcAft>
              <a:buClr>
                <a:srgbClr val="80C28F"/>
              </a:buClr>
              <a:buFont typeface="Arial" panose="020B0604020202020204" pitchFamily="34" charset="0"/>
              <a:buChar char="•"/>
              <a:defRPr/>
            </a:pPr>
            <a:r>
              <a:rPr lang="en-US">
                <a:ea typeface="+mn-ea"/>
              </a:rPr>
              <a:t>Nam lacinia </a:t>
            </a:r>
            <a:r>
              <a:rPr lang="en-US" err="1">
                <a:ea typeface="+mn-ea"/>
              </a:rPr>
              <a:t>neque</a:t>
            </a:r>
            <a:r>
              <a:rPr lang="en-US">
                <a:ea typeface="+mn-ea"/>
              </a:rPr>
              <a:t> </a:t>
            </a:r>
            <a:r>
              <a:rPr lang="en-US" err="1">
                <a:ea typeface="+mn-ea"/>
              </a:rPr>
              <a:t>velit</a:t>
            </a:r>
            <a:r>
              <a:rPr lang="en-US">
                <a:ea typeface="+mn-ea"/>
              </a:rPr>
              <a:t>, vel </a:t>
            </a:r>
            <a:r>
              <a:rPr lang="en-US" err="1">
                <a:ea typeface="+mn-ea"/>
              </a:rPr>
              <a:t>egestas</a:t>
            </a:r>
            <a:r>
              <a:rPr lang="en-US">
                <a:ea typeface="+mn-ea"/>
              </a:rPr>
              <a:t> </a:t>
            </a:r>
            <a:r>
              <a:rPr lang="en-US" err="1">
                <a:ea typeface="+mn-ea"/>
              </a:rPr>
              <a:t>nisl</a:t>
            </a:r>
            <a:r>
              <a:rPr lang="en-US">
                <a:ea typeface="+mn-ea"/>
              </a:rPr>
              <a:t> </a:t>
            </a:r>
            <a:r>
              <a:rPr lang="en-US" err="1">
                <a:ea typeface="+mn-ea"/>
              </a:rPr>
              <a:t>sodales</a:t>
            </a:r>
            <a:r>
              <a:rPr lang="en-US">
                <a:ea typeface="+mn-ea"/>
              </a:rPr>
              <a:t> in. </a:t>
            </a:r>
          </a:p>
          <a:p>
            <a:pPr marL="306387" lvl="0" indent="-342900">
              <a:spcBef>
                <a:spcPts val="0"/>
              </a:spcBef>
              <a:spcAft>
                <a:spcPts val="800"/>
              </a:spcAft>
              <a:buClr>
                <a:srgbClr val="80C28F"/>
              </a:buClr>
              <a:buFont typeface="Arial" panose="020B0604020202020204" pitchFamily="34" charset="0"/>
              <a:buChar char="•"/>
              <a:defRPr/>
            </a:pPr>
            <a:r>
              <a:rPr lang="en-US">
                <a:ea typeface="+mn-ea"/>
              </a:rPr>
              <a:t>Proin vel </a:t>
            </a:r>
            <a:r>
              <a:rPr lang="en-US" err="1">
                <a:ea typeface="+mn-ea"/>
              </a:rPr>
              <a:t>orci</a:t>
            </a:r>
            <a:r>
              <a:rPr lang="en-US">
                <a:ea typeface="+mn-ea"/>
              </a:rPr>
              <a:t> </a:t>
            </a:r>
            <a:r>
              <a:rPr lang="en-US" err="1">
                <a:ea typeface="+mn-ea"/>
              </a:rPr>
              <a:t>quis</a:t>
            </a:r>
            <a:r>
              <a:rPr lang="en-US">
                <a:ea typeface="+mn-ea"/>
              </a:rPr>
              <a:t> mi </a:t>
            </a:r>
            <a:r>
              <a:rPr lang="en-US" err="1">
                <a:ea typeface="+mn-ea"/>
              </a:rPr>
              <a:t>aliquet</a:t>
            </a:r>
            <a:r>
              <a:rPr lang="en-US">
                <a:ea typeface="+mn-ea"/>
              </a:rPr>
              <a:t> </a:t>
            </a:r>
            <a:r>
              <a:rPr lang="en-US" err="1">
                <a:ea typeface="+mn-ea"/>
              </a:rPr>
              <a:t>aliquet</a:t>
            </a:r>
            <a:r>
              <a:rPr lang="en-US">
                <a:ea typeface="+mn-ea"/>
              </a:rPr>
              <a:t> a a </a:t>
            </a:r>
            <a:r>
              <a:rPr lang="en-US" err="1">
                <a:ea typeface="+mn-ea"/>
              </a:rPr>
              <a:t>urna</a:t>
            </a:r>
            <a:r>
              <a:rPr lang="en-US">
                <a:ea typeface="+mn-ea"/>
              </a:rPr>
              <a:t>. </a:t>
            </a:r>
          </a:p>
          <a:p>
            <a:pPr marL="306387" lvl="0" indent="-342900">
              <a:spcBef>
                <a:spcPts val="0"/>
              </a:spcBef>
              <a:spcAft>
                <a:spcPts val="800"/>
              </a:spcAft>
              <a:buClr>
                <a:srgbClr val="80C28F"/>
              </a:buClr>
              <a:buFont typeface="Arial" panose="020B0604020202020204" pitchFamily="34" charset="0"/>
              <a:buChar char="•"/>
              <a:defRPr/>
            </a:pPr>
            <a:r>
              <a:rPr lang="en-US" err="1">
                <a:ea typeface="+mn-ea"/>
              </a:rPr>
              <a:t>Curabitur</a:t>
            </a:r>
            <a:r>
              <a:rPr lang="en-US">
                <a:ea typeface="+mn-ea"/>
              </a:rPr>
              <a:t> in </a:t>
            </a:r>
            <a:r>
              <a:rPr lang="en-US" err="1">
                <a:ea typeface="+mn-ea"/>
              </a:rPr>
              <a:t>congue</a:t>
            </a:r>
            <a:r>
              <a:rPr lang="en-US">
                <a:ea typeface="+mn-ea"/>
              </a:rPr>
              <a:t> </a:t>
            </a:r>
            <a:r>
              <a:rPr lang="en-US" err="1">
                <a:ea typeface="+mn-ea"/>
              </a:rPr>
              <a:t>nulla</a:t>
            </a:r>
            <a:r>
              <a:rPr lang="en-US">
                <a:ea typeface="+mn-ea"/>
              </a:rPr>
              <a:t>. </a:t>
            </a:r>
          </a:p>
          <a:p>
            <a:pPr marL="306387" lvl="0" indent="-342900">
              <a:spcBef>
                <a:spcPts val="0"/>
              </a:spcBef>
              <a:spcAft>
                <a:spcPts val="800"/>
              </a:spcAft>
              <a:buClr>
                <a:srgbClr val="80C28F"/>
              </a:buClr>
              <a:buFont typeface="Arial" panose="020B0604020202020204" pitchFamily="34" charset="0"/>
              <a:buChar char="•"/>
              <a:defRPr/>
            </a:pPr>
            <a:r>
              <a:rPr lang="en-US">
                <a:ea typeface="+mn-ea"/>
              </a:rPr>
              <a:t>Donec </a:t>
            </a:r>
            <a:r>
              <a:rPr lang="en-US" err="1">
                <a:ea typeface="+mn-ea"/>
              </a:rPr>
              <a:t>mollis</a:t>
            </a:r>
            <a:r>
              <a:rPr lang="en-US">
                <a:ea typeface="+mn-ea"/>
              </a:rPr>
              <a:t> vitae </a:t>
            </a:r>
            <a:r>
              <a:rPr lang="en-US" err="1">
                <a:ea typeface="+mn-ea"/>
              </a:rPr>
              <a:t>nunc</a:t>
            </a:r>
            <a:r>
              <a:rPr lang="en-US">
                <a:ea typeface="+mn-ea"/>
              </a:rPr>
              <a:t> non </a:t>
            </a:r>
            <a:r>
              <a:rPr lang="en-US" err="1">
                <a:ea typeface="+mn-ea"/>
              </a:rPr>
              <a:t>dapibus</a:t>
            </a:r>
            <a:r>
              <a:rPr lang="en-US">
                <a:ea typeface="+mn-ea"/>
              </a:rPr>
              <a:t>. </a:t>
            </a:r>
          </a:p>
          <a:p>
            <a:pPr marL="306387" lvl="0" indent="-342900">
              <a:spcBef>
                <a:spcPts val="0"/>
              </a:spcBef>
              <a:spcAft>
                <a:spcPts val="800"/>
              </a:spcAft>
              <a:buClr>
                <a:srgbClr val="80C28F"/>
              </a:buClr>
              <a:buFont typeface="Arial" panose="020B0604020202020204" pitchFamily="34" charset="0"/>
              <a:buChar char="•"/>
              <a:defRPr/>
            </a:pPr>
            <a:r>
              <a:rPr lang="en-US">
                <a:ea typeface="+mn-ea"/>
              </a:rPr>
              <a:t>Proin </a:t>
            </a:r>
            <a:r>
              <a:rPr lang="en-US" err="1">
                <a:ea typeface="+mn-ea"/>
              </a:rPr>
              <a:t>iaculis</a:t>
            </a:r>
            <a:r>
              <a:rPr lang="en-US">
                <a:ea typeface="+mn-ea"/>
              </a:rPr>
              <a:t> tempus lorem, </a:t>
            </a:r>
            <a:r>
              <a:rPr lang="en-US" err="1">
                <a:ea typeface="+mn-ea"/>
              </a:rPr>
              <a:t>eget</a:t>
            </a:r>
            <a:r>
              <a:rPr lang="en-US">
                <a:ea typeface="+mn-ea"/>
              </a:rPr>
              <a:t>.</a:t>
            </a:r>
          </a:p>
        </p:txBody>
      </p:sp>
    </p:spTree>
    <p:extLst>
      <p:ext uri="{BB962C8B-B14F-4D97-AF65-F5344CB8AC3E}">
        <p14:creationId xmlns:p14="http://schemas.microsoft.com/office/powerpoint/2010/main" val="2863197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51FFC7E-8F9F-4D06-74FF-5426E3B5780F}"/>
              </a:ext>
            </a:extLst>
          </p:cNvPr>
          <p:cNvSpPr>
            <a:spLocks noGrp="1"/>
          </p:cNvSpPr>
          <p:nvPr>
            <p:ph type="sldNum" sz="quarter" idx="12"/>
          </p:nvPr>
        </p:nvSpPr>
        <p:spPr>
          <a:xfrm>
            <a:off x="497306" y="6296526"/>
            <a:ext cx="469848" cy="365125"/>
          </a:xfrm>
          <a:prstGeom prst="rect">
            <a:avLst/>
          </a:prstGeom>
        </p:spPr>
        <p:txBody>
          <a:bodyPr/>
          <a:lstStyle>
            <a:lvl1pPr algn="l">
              <a:defRPr b="1">
                <a:solidFill>
                  <a:srgbClr val="004F9F"/>
                </a:solidFill>
                <a:latin typeface="Poppins" pitchFamily="2" charset="77"/>
                <a:cs typeface="Poppins" pitchFamily="2" charset="77"/>
              </a:defRPr>
            </a:lvl1pPr>
          </a:lstStyle>
          <a:p>
            <a:fld id="{80F7BF91-CBCF-D141-A2EC-B94D26E87C5A}" type="slidenum">
              <a:rPr lang="en-BE" smtClean="0"/>
              <a:pPr/>
              <a:t>‹#›</a:t>
            </a:fld>
            <a:endParaRPr lang="en-BE"/>
          </a:p>
        </p:txBody>
      </p:sp>
      <p:sp>
        <p:nvSpPr>
          <p:cNvPr id="7" name="Text Placeholder 9">
            <a:extLst>
              <a:ext uri="{FF2B5EF4-FFF2-40B4-BE49-F238E27FC236}">
                <a16:creationId xmlns:a16="http://schemas.microsoft.com/office/drawing/2014/main" id="{15BA224B-1D2A-CA7F-94C2-2E3541A3C95A}"/>
              </a:ext>
            </a:extLst>
          </p:cNvPr>
          <p:cNvSpPr>
            <a:spLocks noGrp="1"/>
          </p:cNvSpPr>
          <p:nvPr>
            <p:ph type="body" sz="quarter" idx="13" hasCustomPrompt="1"/>
          </p:nvPr>
        </p:nvSpPr>
        <p:spPr>
          <a:xfrm>
            <a:off x="496888" y="927376"/>
            <a:ext cx="11245850" cy="554038"/>
          </a:xfrm>
          <a:prstGeom prst="rect">
            <a:avLst/>
          </a:prstGeom>
        </p:spPr>
        <p:txBody>
          <a:bodyPr>
            <a:normAutofit/>
          </a:bodyPr>
          <a:lstStyle>
            <a:lvl1pPr marL="0" indent="0">
              <a:buNone/>
              <a:defRPr sz="2200" b="1" i="0">
                <a:solidFill>
                  <a:srgbClr val="0D7D6E"/>
                </a:solidFill>
                <a:latin typeface="Poppins SemiBold" pitchFamily="2" charset="77"/>
                <a:cs typeface="Poppins SemiBold" pitchFamily="2" charset="77"/>
              </a:defRPr>
            </a:lvl1pPr>
          </a:lstStyle>
          <a:p>
            <a:pPr lvl="0"/>
            <a:r>
              <a:rPr lang="en-GB"/>
              <a:t>Subtitle goes here lorem </a:t>
            </a:r>
            <a:r>
              <a:rPr lang="en-GB" err="1"/>
              <a:t>ipusm</a:t>
            </a:r>
            <a:r>
              <a:rPr lang="en-GB"/>
              <a:t> cum dolore</a:t>
            </a:r>
            <a:endParaRPr lang="en-BE"/>
          </a:p>
        </p:txBody>
      </p:sp>
      <p:sp>
        <p:nvSpPr>
          <p:cNvPr id="8" name="Content Placeholder 2">
            <a:extLst>
              <a:ext uri="{FF2B5EF4-FFF2-40B4-BE49-F238E27FC236}">
                <a16:creationId xmlns:a16="http://schemas.microsoft.com/office/drawing/2014/main" id="{CBA639BD-FA8D-199C-8254-E519FCEA5392}"/>
              </a:ext>
            </a:extLst>
          </p:cNvPr>
          <p:cNvSpPr>
            <a:spLocks noGrp="1"/>
          </p:cNvSpPr>
          <p:nvPr>
            <p:ph idx="1" hasCustomPrompt="1"/>
          </p:nvPr>
        </p:nvSpPr>
        <p:spPr>
          <a:xfrm>
            <a:off x="497306" y="1518826"/>
            <a:ext cx="11245515" cy="4411798"/>
          </a:xfrm>
          <a:prstGeom prst="rect">
            <a:avLst/>
          </a:prstGeom>
        </p:spPr>
        <p:txBody>
          <a:bodyPr/>
          <a:lstStyle>
            <a:lvl1pPr marL="0" indent="0">
              <a:lnSpc>
                <a:spcPct val="100000"/>
              </a:lnSpc>
              <a:buNone/>
              <a:defRPr sz="2000">
                <a:latin typeface="Poppins" pitchFamily="2" charset="77"/>
                <a:cs typeface="Poppins" pitchFamily="2" charset="77"/>
              </a:defRPr>
            </a:lvl1pPr>
            <a:lvl2pPr marL="722313" indent="-341313">
              <a:lnSpc>
                <a:spcPct val="100000"/>
              </a:lnSpc>
              <a:buClr>
                <a:srgbClr val="80C28F"/>
              </a:buClr>
              <a:tabLst/>
              <a:defRPr sz="2000">
                <a:latin typeface="Poppins" pitchFamily="2" charset="77"/>
                <a:cs typeface="Poppins" pitchFamily="2" charset="77"/>
              </a:defRPr>
            </a:lvl2pPr>
            <a:lvl3pPr>
              <a:lnSpc>
                <a:spcPct val="100000"/>
              </a:lnSpc>
              <a:buClr>
                <a:srgbClr val="80C28F"/>
              </a:buClr>
              <a:defRPr sz="1800">
                <a:latin typeface="Poppins" pitchFamily="2" charset="77"/>
                <a:cs typeface="Poppins" pitchFamily="2" charset="77"/>
              </a:defRPr>
            </a:lvl3pPr>
            <a:lvl4pPr>
              <a:lnSpc>
                <a:spcPct val="100000"/>
              </a:lnSpc>
              <a:buClr>
                <a:srgbClr val="80C28F"/>
              </a:buClr>
              <a:defRPr sz="1600">
                <a:latin typeface="Poppins" pitchFamily="2" charset="77"/>
                <a:cs typeface="Poppins" pitchFamily="2" charset="77"/>
              </a:defRPr>
            </a:lvl4pPr>
            <a:lvl5pPr>
              <a:defRPr>
                <a:latin typeface="Poppins" pitchFamily="2" charset="77"/>
                <a:cs typeface="Poppins" pitchFamily="2" charset="77"/>
              </a:defRPr>
            </a:lvl5pPr>
          </a:lstStyle>
          <a:p>
            <a:pPr marL="0" indent="0" fontAlgn="auto">
              <a:lnSpc>
                <a:spcPct val="100000"/>
              </a:lnSpc>
              <a:spcBef>
                <a:spcPts val="0"/>
              </a:spcBef>
              <a:spcAft>
                <a:spcPts val="800"/>
              </a:spcAft>
              <a:buNone/>
              <a:defRPr/>
            </a:pPr>
            <a:r>
              <a:rPr lang="en-US">
                <a:ea typeface="+mn-ea"/>
              </a:rPr>
              <a:t>Lorem ipsum dolor sit </a:t>
            </a:r>
            <a:r>
              <a:rPr lang="en-US" err="1">
                <a:ea typeface="+mn-ea"/>
              </a:rPr>
              <a:t>amet</a:t>
            </a:r>
            <a:r>
              <a:rPr lang="en-US">
                <a:ea typeface="+mn-ea"/>
              </a:rPr>
              <a:t>, </a:t>
            </a:r>
            <a:r>
              <a:rPr lang="en-US" err="1">
                <a:ea typeface="+mn-ea"/>
              </a:rPr>
              <a:t>consectetur</a:t>
            </a:r>
            <a:r>
              <a:rPr lang="en-US">
                <a:ea typeface="+mn-ea"/>
              </a:rPr>
              <a:t> </a:t>
            </a:r>
            <a:r>
              <a:rPr lang="en-US" err="1">
                <a:ea typeface="+mn-ea"/>
              </a:rPr>
              <a:t>adipiscing</a:t>
            </a:r>
            <a:r>
              <a:rPr lang="en-US">
                <a:ea typeface="+mn-ea"/>
              </a:rPr>
              <a:t> </a:t>
            </a:r>
            <a:r>
              <a:rPr lang="en-US" err="1">
                <a:ea typeface="+mn-ea"/>
              </a:rPr>
              <a:t>elit</a:t>
            </a:r>
            <a:r>
              <a:rPr lang="en-US">
                <a:ea typeface="+mn-ea"/>
              </a:rPr>
              <a:t>. Maecenas vel nisi convallis, </a:t>
            </a:r>
            <a:r>
              <a:rPr lang="en-US" err="1">
                <a:ea typeface="+mn-ea"/>
              </a:rPr>
              <a:t>tincidunt</a:t>
            </a:r>
            <a:r>
              <a:rPr lang="en-US">
                <a:ea typeface="+mn-ea"/>
              </a:rPr>
              <a:t> </a:t>
            </a:r>
            <a:r>
              <a:rPr lang="en-US" err="1">
                <a:ea typeface="+mn-ea"/>
              </a:rPr>
              <a:t>elit</a:t>
            </a:r>
            <a:r>
              <a:rPr lang="en-US">
                <a:ea typeface="+mn-ea"/>
              </a:rPr>
              <a:t> vel, pulvinar </a:t>
            </a:r>
            <a:r>
              <a:rPr lang="en-US" err="1">
                <a:ea typeface="+mn-ea"/>
              </a:rPr>
              <a:t>velit</a:t>
            </a:r>
            <a:r>
              <a:rPr lang="en-US">
                <a:ea typeface="+mn-ea"/>
              </a:rPr>
              <a:t>. </a:t>
            </a:r>
            <a:r>
              <a:rPr lang="en-US" err="1">
                <a:ea typeface="+mn-ea"/>
              </a:rPr>
              <a:t>Quisque</a:t>
            </a:r>
            <a:r>
              <a:rPr lang="en-US">
                <a:ea typeface="+mn-ea"/>
              </a:rPr>
              <a:t> ac pharetra lorem. </a:t>
            </a:r>
            <a:r>
              <a:rPr lang="en-US" err="1">
                <a:ea typeface="+mn-ea"/>
              </a:rPr>
              <a:t>Etiam</a:t>
            </a:r>
            <a:r>
              <a:rPr lang="en-US">
                <a:ea typeface="+mn-ea"/>
              </a:rPr>
              <a:t> </a:t>
            </a:r>
            <a:r>
              <a:rPr lang="en-US" err="1">
                <a:ea typeface="+mn-ea"/>
              </a:rPr>
              <a:t>eget</a:t>
            </a:r>
            <a:r>
              <a:rPr lang="en-US">
                <a:ea typeface="+mn-ea"/>
              </a:rPr>
              <a:t> ligula ac </a:t>
            </a:r>
            <a:r>
              <a:rPr lang="en-US" err="1">
                <a:ea typeface="+mn-ea"/>
              </a:rPr>
              <a:t>nunc</a:t>
            </a:r>
            <a:r>
              <a:rPr lang="en-US">
                <a:ea typeface="+mn-ea"/>
              </a:rPr>
              <a:t> </a:t>
            </a:r>
            <a:r>
              <a:rPr lang="en-US" err="1">
                <a:ea typeface="+mn-ea"/>
              </a:rPr>
              <a:t>tempor</a:t>
            </a:r>
            <a:r>
              <a:rPr lang="en-US">
                <a:ea typeface="+mn-ea"/>
              </a:rPr>
              <a:t> </a:t>
            </a:r>
            <a:r>
              <a:rPr lang="en-US" err="1">
                <a:ea typeface="+mn-ea"/>
              </a:rPr>
              <a:t>commodo</a:t>
            </a:r>
            <a:r>
              <a:rPr lang="en-US">
                <a:ea typeface="+mn-ea"/>
              </a:rPr>
              <a:t>.</a:t>
            </a:r>
          </a:p>
          <a:p>
            <a:pPr fontAlgn="auto">
              <a:lnSpc>
                <a:spcPct val="100000"/>
              </a:lnSpc>
              <a:spcBef>
                <a:spcPts val="0"/>
              </a:spcBef>
              <a:spcAft>
                <a:spcPts val="800"/>
              </a:spcAft>
              <a:defRPr/>
            </a:pPr>
            <a:r>
              <a:rPr lang="en-US" err="1">
                <a:ea typeface="+mn-ea"/>
              </a:rPr>
              <a:t>Phasellus</a:t>
            </a:r>
            <a:r>
              <a:rPr lang="en-US">
                <a:ea typeface="+mn-ea"/>
              </a:rPr>
              <a:t> </a:t>
            </a:r>
            <a:r>
              <a:rPr lang="en-US" err="1">
                <a:ea typeface="+mn-ea"/>
              </a:rPr>
              <a:t>orci</a:t>
            </a:r>
            <a:r>
              <a:rPr lang="en-US">
                <a:ea typeface="+mn-ea"/>
              </a:rPr>
              <a:t> dolor, </a:t>
            </a:r>
            <a:r>
              <a:rPr lang="en-US" err="1">
                <a:ea typeface="+mn-ea"/>
              </a:rPr>
              <a:t>viverra</a:t>
            </a:r>
            <a:r>
              <a:rPr lang="en-US">
                <a:ea typeface="+mn-ea"/>
              </a:rPr>
              <a:t> sit </a:t>
            </a:r>
            <a:r>
              <a:rPr lang="en-US" err="1">
                <a:ea typeface="+mn-ea"/>
              </a:rPr>
              <a:t>amet</a:t>
            </a:r>
            <a:r>
              <a:rPr lang="en-US">
                <a:ea typeface="+mn-ea"/>
              </a:rPr>
              <a:t> </a:t>
            </a:r>
            <a:r>
              <a:rPr lang="en-US" err="1">
                <a:ea typeface="+mn-ea"/>
              </a:rPr>
              <a:t>volutpat</a:t>
            </a:r>
            <a:r>
              <a:rPr lang="en-US">
                <a:ea typeface="+mn-ea"/>
              </a:rPr>
              <a:t> a, pulvinar </a:t>
            </a:r>
            <a:r>
              <a:rPr lang="en-US" err="1">
                <a:ea typeface="+mn-ea"/>
              </a:rPr>
              <a:t>rutrum</a:t>
            </a:r>
            <a:r>
              <a:rPr lang="en-US">
                <a:ea typeface="+mn-ea"/>
              </a:rPr>
              <a:t> </a:t>
            </a:r>
            <a:r>
              <a:rPr lang="en-US" err="1">
                <a:ea typeface="+mn-ea"/>
              </a:rPr>
              <a:t>purus</a:t>
            </a:r>
            <a:r>
              <a:rPr lang="en-US">
                <a:ea typeface="+mn-ea"/>
              </a:rPr>
              <a:t>. </a:t>
            </a:r>
            <a:r>
              <a:rPr lang="en-US" err="1">
                <a:ea typeface="+mn-ea"/>
              </a:rPr>
              <a:t>Praesent</a:t>
            </a:r>
            <a:r>
              <a:rPr lang="en-US">
                <a:ea typeface="+mn-ea"/>
              </a:rPr>
              <a:t> </a:t>
            </a:r>
            <a:r>
              <a:rPr lang="en-US" err="1">
                <a:ea typeface="+mn-ea"/>
              </a:rPr>
              <a:t>pretium</a:t>
            </a:r>
            <a:r>
              <a:rPr lang="en-US">
                <a:ea typeface="+mn-ea"/>
              </a:rPr>
              <a:t> eros id </a:t>
            </a:r>
            <a:r>
              <a:rPr lang="en-US" err="1">
                <a:ea typeface="+mn-ea"/>
              </a:rPr>
              <a:t>facilisis</a:t>
            </a:r>
            <a:r>
              <a:rPr lang="en-US">
                <a:ea typeface="+mn-ea"/>
              </a:rPr>
              <a:t> </a:t>
            </a:r>
            <a:r>
              <a:rPr lang="en-US" err="1">
                <a:ea typeface="+mn-ea"/>
              </a:rPr>
              <a:t>suscipit</a:t>
            </a:r>
            <a:r>
              <a:rPr lang="en-US">
                <a:ea typeface="+mn-ea"/>
              </a:rPr>
              <a:t>. </a:t>
            </a:r>
          </a:p>
          <a:p>
            <a:pPr fontAlgn="auto">
              <a:lnSpc>
                <a:spcPct val="100000"/>
              </a:lnSpc>
              <a:spcBef>
                <a:spcPts val="0"/>
              </a:spcBef>
              <a:spcAft>
                <a:spcPts val="800"/>
              </a:spcAft>
              <a:defRPr/>
            </a:pPr>
            <a:r>
              <a:rPr lang="en-US" b="1">
                <a:solidFill>
                  <a:srgbClr val="80C28F"/>
                </a:solidFill>
                <a:ea typeface="+mn-ea"/>
              </a:rPr>
              <a:t>Nam et </a:t>
            </a:r>
            <a:r>
              <a:rPr lang="en-US" b="1" err="1">
                <a:solidFill>
                  <a:srgbClr val="80C28F"/>
                </a:solidFill>
                <a:ea typeface="+mn-ea"/>
              </a:rPr>
              <a:t>felis</a:t>
            </a:r>
            <a:r>
              <a:rPr lang="en-US" b="1">
                <a:solidFill>
                  <a:srgbClr val="80C28F"/>
                </a:solidFill>
                <a:ea typeface="+mn-ea"/>
              </a:rPr>
              <a:t> </a:t>
            </a:r>
            <a:r>
              <a:rPr lang="en-US" b="1" err="1">
                <a:solidFill>
                  <a:srgbClr val="80C28F"/>
                </a:solidFill>
                <a:ea typeface="+mn-ea"/>
              </a:rPr>
              <a:t>ut</a:t>
            </a:r>
            <a:r>
              <a:rPr lang="en-US" b="1">
                <a:solidFill>
                  <a:srgbClr val="80C28F"/>
                </a:solidFill>
                <a:ea typeface="+mn-ea"/>
              </a:rPr>
              <a:t> ante </a:t>
            </a:r>
            <a:r>
              <a:rPr lang="en-US" b="1" err="1">
                <a:solidFill>
                  <a:srgbClr val="80C28F"/>
                </a:solidFill>
                <a:ea typeface="+mn-ea"/>
              </a:rPr>
              <a:t>sodales</a:t>
            </a:r>
            <a:r>
              <a:rPr lang="en-US" b="1">
                <a:solidFill>
                  <a:srgbClr val="80C28F"/>
                </a:solidFill>
                <a:ea typeface="+mn-ea"/>
              </a:rPr>
              <a:t> </a:t>
            </a:r>
            <a:r>
              <a:rPr lang="en-US" b="1" err="1">
                <a:solidFill>
                  <a:srgbClr val="80C28F"/>
                </a:solidFill>
                <a:ea typeface="+mn-ea"/>
              </a:rPr>
              <a:t>sagittis</a:t>
            </a:r>
            <a:r>
              <a:rPr lang="en-US" b="1">
                <a:solidFill>
                  <a:srgbClr val="80C28F"/>
                </a:solidFill>
                <a:ea typeface="+mn-ea"/>
              </a:rPr>
              <a:t>:</a:t>
            </a:r>
          </a:p>
          <a:p>
            <a:pPr marL="306387" lvl="0" indent="-342900">
              <a:spcBef>
                <a:spcPts val="0"/>
              </a:spcBef>
              <a:spcAft>
                <a:spcPts val="800"/>
              </a:spcAft>
              <a:buClr>
                <a:srgbClr val="80C28F"/>
              </a:buClr>
              <a:buFont typeface="Arial" panose="020B0604020202020204" pitchFamily="34" charset="0"/>
              <a:buChar char="•"/>
              <a:defRPr/>
            </a:pPr>
            <a:r>
              <a:rPr lang="en-US">
                <a:ea typeface="+mn-ea"/>
              </a:rPr>
              <a:t>Nam lacinia </a:t>
            </a:r>
            <a:r>
              <a:rPr lang="en-US" err="1">
                <a:ea typeface="+mn-ea"/>
              </a:rPr>
              <a:t>neque</a:t>
            </a:r>
            <a:r>
              <a:rPr lang="en-US">
                <a:ea typeface="+mn-ea"/>
              </a:rPr>
              <a:t> </a:t>
            </a:r>
            <a:r>
              <a:rPr lang="en-US" err="1">
                <a:ea typeface="+mn-ea"/>
              </a:rPr>
              <a:t>velit</a:t>
            </a:r>
            <a:r>
              <a:rPr lang="en-US">
                <a:ea typeface="+mn-ea"/>
              </a:rPr>
              <a:t>, vel </a:t>
            </a:r>
            <a:r>
              <a:rPr lang="en-US" err="1">
                <a:ea typeface="+mn-ea"/>
              </a:rPr>
              <a:t>egestas</a:t>
            </a:r>
            <a:r>
              <a:rPr lang="en-US">
                <a:ea typeface="+mn-ea"/>
              </a:rPr>
              <a:t> </a:t>
            </a:r>
            <a:r>
              <a:rPr lang="en-US" err="1">
                <a:ea typeface="+mn-ea"/>
              </a:rPr>
              <a:t>nisl</a:t>
            </a:r>
            <a:r>
              <a:rPr lang="en-US">
                <a:ea typeface="+mn-ea"/>
              </a:rPr>
              <a:t> </a:t>
            </a:r>
            <a:r>
              <a:rPr lang="en-US" err="1">
                <a:ea typeface="+mn-ea"/>
              </a:rPr>
              <a:t>sodales</a:t>
            </a:r>
            <a:r>
              <a:rPr lang="en-US">
                <a:ea typeface="+mn-ea"/>
              </a:rPr>
              <a:t> in. </a:t>
            </a:r>
          </a:p>
          <a:p>
            <a:pPr marL="306387" lvl="0" indent="-342900">
              <a:spcBef>
                <a:spcPts val="0"/>
              </a:spcBef>
              <a:spcAft>
                <a:spcPts val="800"/>
              </a:spcAft>
              <a:buClr>
                <a:srgbClr val="80C28F"/>
              </a:buClr>
              <a:buFont typeface="Arial" panose="020B0604020202020204" pitchFamily="34" charset="0"/>
              <a:buChar char="•"/>
              <a:defRPr/>
            </a:pPr>
            <a:r>
              <a:rPr lang="en-US">
                <a:ea typeface="+mn-ea"/>
              </a:rPr>
              <a:t>Proin vel </a:t>
            </a:r>
            <a:r>
              <a:rPr lang="en-US" err="1">
                <a:ea typeface="+mn-ea"/>
              </a:rPr>
              <a:t>orci</a:t>
            </a:r>
            <a:r>
              <a:rPr lang="en-US">
                <a:ea typeface="+mn-ea"/>
              </a:rPr>
              <a:t> </a:t>
            </a:r>
            <a:r>
              <a:rPr lang="en-US" err="1">
                <a:ea typeface="+mn-ea"/>
              </a:rPr>
              <a:t>quis</a:t>
            </a:r>
            <a:r>
              <a:rPr lang="en-US">
                <a:ea typeface="+mn-ea"/>
              </a:rPr>
              <a:t> mi </a:t>
            </a:r>
            <a:r>
              <a:rPr lang="en-US" err="1">
                <a:ea typeface="+mn-ea"/>
              </a:rPr>
              <a:t>aliquet</a:t>
            </a:r>
            <a:r>
              <a:rPr lang="en-US">
                <a:ea typeface="+mn-ea"/>
              </a:rPr>
              <a:t> </a:t>
            </a:r>
            <a:r>
              <a:rPr lang="en-US" err="1">
                <a:ea typeface="+mn-ea"/>
              </a:rPr>
              <a:t>aliquet</a:t>
            </a:r>
            <a:r>
              <a:rPr lang="en-US">
                <a:ea typeface="+mn-ea"/>
              </a:rPr>
              <a:t> a a </a:t>
            </a:r>
            <a:r>
              <a:rPr lang="en-US" err="1">
                <a:ea typeface="+mn-ea"/>
              </a:rPr>
              <a:t>urna</a:t>
            </a:r>
            <a:r>
              <a:rPr lang="en-US">
                <a:ea typeface="+mn-ea"/>
              </a:rPr>
              <a:t>. </a:t>
            </a:r>
          </a:p>
          <a:p>
            <a:pPr marL="306387" lvl="0" indent="-342900">
              <a:spcBef>
                <a:spcPts val="0"/>
              </a:spcBef>
              <a:spcAft>
                <a:spcPts val="800"/>
              </a:spcAft>
              <a:buClr>
                <a:srgbClr val="80C28F"/>
              </a:buClr>
              <a:buFont typeface="Arial" panose="020B0604020202020204" pitchFamily="34" charset="0"/>
              <a:buChar char="•"/>
              <a:defRPr/>
            </a:pPr>
            <a:r>
              <a:rPr lang="en-US" err="1">
                <a:ea typeface="+mn-ea"/>
              </a:rPr>
              <a:t>Curabitur</a:t>
            </a:r>
            <a:r>
              <a:rPr lang="en-US">
                <a:ea typeface="+mn-ea"/>
              </a:rPr>
              <a:t> in </a:t>
            </a:r>
            <a:r>
              <a:rPr lang="en-US" err="1">
                <a:ea typeface="+mn-ea"/>
              </a:rPr>
              <a:t>congue</a:t>
            </a:r>
            <a:r>
              <a:rPr lang="en-US">
                <a:ea typeface="+mn-ea"/>
              </a:rPr>
              <a:t> </a:t>
            </a:r>
            <a:r>
              <a:rPr lang="en-US" err="1">
                <a:ea typeface="+mn-ea"/>
              </a:rPr>
              <a:t>nulla</a:t>
            </a:r>
            <a:r>
              <a:rPr lang="en-US">
                <a:ea typeface="+mn-ea"/>
              </a:rPr>
              <a:t>. </a:t>
            </a:r>
          </a:p>
          <a:p>
            <a:pPr marL="306387" lvl="0" indent="-342900">
              <a:spcBef>
                <a:spcPts val="0"/>
              </a:spcBef>
              <a:spcAft>
                <a:spcPts val="800"/>
              </a:spcAft>
              <a:buClr>
                <a:srgbClr val="80C28F"/>
              </a:buClr>
              <a:buFont typeface="Arial" panose="020B0604020202020204" pitchFamily="34" charset="0"/>
              <a:buChar char="•"/>
              <a:defRPr/>
            </a:pPr>
            <a:r>
              <a:rPr lang="en-US">
                <a:ea typeface="+mn-ea"/>
              </a:rPr>
              <a:t>Donec </a:t>
            </a:r>
            <a:r>
              <a:rPr lang="en-US" err="1">
                <a:ea typeface="+mn-ea"/>
              </a:rPr>
              <a:t>mollis</a:t>
            </a:r>
            <a:r>
              <a:rPr lang="en-US">
                <a:ea typeface="+mn-ea"/>
              </a:rPr>
              <a:t> vitae </a:t>
            </a:r>
            <a:r>
              <a:rPr lang="en-US" err="1">
                <a:ea typeface="+mn-ea"/>
              </a:rPr>
              <a:t>nunc</a:t>
            </a:r>
            <a:r>
              <a:rPr lang="en-US">
                <a:ea typeface="+mn-ea"/>
              </a:rPr>
              <a:t> non </a:t>
            </a:r>
            <a:r>
              <a:rPr lang="en-US" err="1">
                <a:ea typeface="+mn-ea"/>
              </a:rPr>
              <a:t>dapibus</a:t>
            </a:r>
            <a:r>
              <a:rPr lang="en-US">
                <a:ea typeface="+mn-ea"/>
              </a:rPr>
              <a:t>. </a:t>
            </a:r>
          </a:p>
          <a:p>
            <a:pPr marL="306387" lvl="0" indent="-342900">
              <a:spcBef>
                <a:spcPts val="0"/>
              </a:spcBef>
              <a:spcAft>
                <a:spcPts val="800"/>
              </a:spcAft>
              <a:buClr>
                <a:srgbClr val="80C28F"/>
              </a:buClr>
              <a:buFont typeface="Arial" panose="020B0604020202020204" pitchFamily="34" charset="0"/>
              <a:buChar char="•"/>
              <a:defRPr/>
            </a:pPr>
            <a:r>
              <a:rPr lang="en-US">
                <a:ea typeface="+mn-ea"/>
              </a:rPr>
              <a:t>Proin </a:t>
            </a:r>
            <a:r>
              <a:rPr lang="en-US" err="1">
                <a:ea typeface="+mn-ea"/>
              </a:rPr>
              <a:t>iaculis</a:t>
            </a:r>
            <a:r>
              <a:rPr lang="en-US">
                <a:ea typeface="+mn-ea"/>
              </a:rPr>
              <a:t> tempus lorem, </a:t>
            </a:r>
            <a:r>
              <a:rPr lang="en-US" err="1">
                <a:ea typeface="+mn-ea"/>
              </a:rPr>
              <a:t>eget</a:t>
            </a:r>
            <a:r>
              <a:rPr lang="en-US">
                <a:ea typeface="+mn-ea"/>
              </a:rPr>
              <a:t>.</a:t>
            </a:r>
          </a:p>
        </p:txBody>
      </p:sp>
      <p:sp>
        <p:nvSpPr>
          <p:cNvPr id="9" name="Title 1">
            <a:extLst>
              <a:ext uri="{FF2B5EF4-FFF2-40B4-BE49-F238E27FC236}">
                <a16:creationId xmlns:a16="http://schemas.microsoft.com/office/drawing/2014/main" id="{2435D79A-F06C-D349-980B-A4F4BF0E16C6}"/>
              </a:ext>
            </a:extLst>
          </p:cNvPr>
          <p:cNvSpPr>
            <a:spLocks noGrp="1"/>
          </p:cNvSpPr>
          <p:nvPr>
            <p:ph type="title"/>
          </p:nvPr>
        </p:nvSpPr>
        <p:spPr>
          <a:xfrm>
            <a:off x="497306" y="325500"/>
            <a:ext cx="11245432" cy="554038"/>
          </a:xfrm>
          <a:prstGeom prst="rect">
            <a:avLst/>
          </a:prstGeom>
        </p:spPr>
        <p:txBody>
          <a:bodyPr>
            <a:noAutofit/>
          </a:bodyPr>
          <a:lstStyle>
            <a:lvl1pPr>
              <a:defRPr sz="3000">
                <a:solidFill>
                  <a:srgbClr val="004F9F"/>
                </a:solidFill>
                <a:latin typeface="Frank Ruhl Libre" pitchFamily="2" charset="-79"/>
                <a:cs typeface="Frank Ruhl Libre" pitchFamily="2" charset="-79"/>
              </a:defRPr>
            </a:lvl1pPr>
          </a:lstStyle>
          <a:p>
            <a:r>
              <a:rPr lang="en-US"/>
              <a:t>Click to edit Master title style</a:t>
            </a:r>
            <a:endParaRPr lang="en-BE"/>
          </a:p>
        </p:txBody>
      </p:sp>
    </p:spTree>
    <p:extLst>
      <p:ext uri="{BB962C8B-B14F-4D97-AF65-F5344CB8AC3E}">
        <p14:creationId xmlns:p14="http://schemas.microsoft.com/office/powerpoint/2010/main" val="776734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34ADA-CCD4-3096-3152-00D0559CCC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D1EFCE49-08D7-8374-6235-A571AE7208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A2A8A8-4150-205A-7C69-3D4E21B95F1F}"/>
              </a:ext>
            </a:extLst>
          </p:cNvPr>
          <p:cNvSpPr>
            <a:spLocks noGrp="1"/>
          </p:cNvSpPr>
          <p:nvPr>
            <p:ph type="dt" sz="half" idx="10"/>
          </p:nvPr>
        </p:nvSpPr>
        <p:spPr/>
        <p:txBody>
          <a:bodyPr/>
          <a:lstStyle/>
          <a:p>
            <a:fld id="{DF88CF16-9D04-4B87-ACA4-F321263AB4CD}" type="datetimeFigureOut">
              <a:rPr lang="en-BE" smtClean="0"/>
              <a:t>03/15/2023</a:t>
            </a:fld>
            <a:endParaRPr lang="en-BE"/>
          </a:p>
        </p:txBody>
      </p:sp>
      <p:sp>
        <p:nvSpPr>
          <p:cNvPr id="5" name="Footer Placeholder 4">
            <a:extLst>
              <a:ext uri="{FF2B5EF4-FFF2-40B4-BE49-F238E27FC236}">
                <a16:creationId xmlns:a16="http://schemas.microsoft.com/office/drawing/2014/main" id="{6884849D-7A8A-132C-2287-39A85E709618}"/>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0A5B36F6-DFCF-F594-626B-036A29E42804}"/>
              </a:ext>
            </a:extLst>
          </p:cNvPr>
          <p:cNvSpPr>
            <a:spLocks noGrp="1"/>
          </p:cNvSpPr>
          <p:nvPr>
            <p:ph type="sldNum" sz="quarter" idx="12"/>
          </p:nvPr>
        </p:nvSpPr>
        <p:spPr/>
        <p:txBody>
          <a:bodyPr/>
          <a:lstStyle/>
          <a:p>
            <a:fld id="{682B1B45-0916-4480-938B-F9F821794B8B}" type="slidenum">
              <a:rPr lang="en-BE" smtClean="0"/>
              <a:t>‹#›</a:t>
            </a:fld>
            <a:endParaRPr lang="en-BE"/>
          </a:p>
        </p:txBody>
      </p:sp>
    </p:spTree>
    <p:extLst>
      <p:ext uri="{BB962C8B-B14F-4D97-AF65-F5344CB8AC3E}">
        <p14:creationId xmlns:p14="http://schemas.microsoft.com/office/powerpoint/2010/main" val="2898253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63271-D18E-7733-43E6-852021F9C630}"/>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917B6708-B4FB-66FA-5D50-CE6257F77D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3DD1FD45-DF1D-E435-EEB3-F10691CF1F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D7748977-6F13-3450-E2CA-FF2CB6863A1E}"/>
              </a:ext>
            </a:extLst>
          </p:cNvPr>
          <p:cNvSpPr>
            <a:spLocks noGrp="1"/>
          </p:cNvSpPr>
          <p:nvPr>
            <p:ph type="dt" sz="half" idx="10"/>
          </p:nvPr>
        </p:nvSpPr>
        <p:spPr/>
        <p:txBody>
          <a:bodyPr/>
          <a:lstStyle/>
          <a:p>
            <a:fld id="{DF88CF16-9D04-4B87-ACA4-F321263AB4CD}" type="datetimeFigureOut">
              <a:rPr lang="en-BE" smtClean="0"/>
              <a:t>03/15/2023</a:t>
            </a:fld>
            <a:endParaRPr lang="en-BE"/>
          </a:p>
        </p:txBody>
      </p:sp>
      <p:sp>
        <p:nvSpPr>
          <p:cNvPr id="6" name="Footer Placeholder 5">
            <a:extLst>
              <a:ext uri="{FF2B5EF4-FFF2-40B4-BE49-F238E27FC236}">
                <a16:creationId xmlns:a16="http://schemas.microsoft.com/office/drawing/2014/main" id="{7CFDBA3B-5130-158A-1D62-62452CDC716F}"/>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ED083BD5-649A-0C6D-5ADF-0296B92F676F}"/>
              </a:ext>
            </a:extLst>
          </p:cNvPr>
          <p:cNvSpPr>
            <a:spLocks noGrp="1"/>
          </p:cNvSpPr>
          <p:nvPr>
            <p:ph type="sldNum" sz="quarter" idx="12"/>
          </p:nvPr>
        </p:nvSpPr>
        <p:spPr/>
        <p:txBody>
          <a:bodyPr/>
          <a:lstStyle/>
          <a:p>
            <a:fld id="{682B1B45-0916-4480-938B-F9F821794B8B}" type="slidenum">
              <a:rPr lang="en-BE" smtClean="0"/>
              <a:t>‹#›</a:t>
            </a:fld>
            <a:endParaRPr lang="en-BE"/>
          </a:p>
        </p:txBody>
      </p:sp>
    </p:spTree>
    <p:extLst>
      <p:ext uri="{BB962C8B-B14F-4D97-AF65-F5344CB8AC3E}">
        <p14:creationId xmlns:p14="http://schemas.microsoft.com/office/powerpoint/2010/main" val="2554675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90A23-360D-D1FC-6703-17D6107E693E}"/>
              </a:ext>
            </a:extLst>
          </p:cNvPr>
          <p:cNvSpPr>
            <a:spLocks noGrp="1"/>
          </p:cNvSpPr>
          <p:nvPr>
            <p:ph type="title"/>
          </p:nvPr>
        </p:nvSpPr>
        <p:spPr>
          <a:xfrm>
            <a:off x="839788" y="365125"/>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9C152992-5845-D3A5-AD81-09B38A5E20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8CA58A-2B41-E5BC-8A93-E09CB0E1E4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CCD9393C-3EF0-9808-9D29-8F6F500B06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40904C-1D40-4212-9899-9FB1D8EF8F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E0BD113C-2425-5547-5489-0F6B23B80523}"/>
              </a:ext>
            </a:extLst>
          </p:cNvPr>
          <p:cNvSpPr>
            <a:spLocks noGrp="1"/>
          </p:cNvSpPr>
          <p:nvPr>
            <p:ph type="dt" sz="half" idx="10"/>
          </p:nvPr>
        </p:nvSpPr>
        <p:spPr/>
        <p:txBody>
          <a:bodyPr/>
          <a:lstStyle/>
          <a:p>
            <a:fld id="{DF88CF16-9D04-4B87-ACA4-F321263AB4CD}" type="datetimeFigureOut">
              <a:rPr lang="en-BE" smtClean="0"/>
              <a:t>03/15/2023</a:t>
            </a:fld>
            <a:endParaRPr lang="en-BE"/>
          </a:p>
        </p:txBody>
      </p:sp>
      <p:sp>
        <p:nvSpPr>
          <p:cNvPr id="8" name="Footer Placeholder 7">
            <a:extLst>
              <a:ext uri="{FF2B5EF4-FFF2-40B4-BE49-F238E27FC236}">
                <a16:creationId xmlns:a16="http://schemas.microsoft.com/office/drawing/2014/main" id="{58184ADC-70CF-FB95-55F1-A6F106B29EA8}"/>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82162EC8-8EE5-5A1D-F4C1-C0FB567623B5}"/>
              </a:ext>
            </a:extLst>
          </p:cNvPr>
          <p:cNvSpPr>
            <a:spLocks noGrp="1"/>
          </p:cNvSpPr>
          <p:nvPr>
            <p:ph type="sldNum" sz="quarter" idx="12"/>
          </p:nvPr>
        </p:nvSpPr>
        <p:spPr/>
        <p:txBody>
          <a:bodyPr/>
          <a:lstStyle/>
          <a:p>
            <a:fld id="{682B1B45-0916-4480-938B-F9F821794B8B}" type="slidenum">
              <a:rPr lang="en-BE" smtClean="0"/>
              <a:t>‹#›</a:t>
            </a:fld>
            <a:endParaRPr lang="en-BE"/>
          </a:p>
        </p:txBody>
      </p:sp>
    </p:spTree>
    <p:extLst>
      <p:ext uri="{BB962C8B-B14F-4D97-AF65-F5344CB8AC3E}">
        <p14:creationId xmlns:p14="http://schemas.microsoft.com/office/powerpoint/2010/main" val="564256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8A1D4-49E0-5DAA-BB43-989A0D72DDF3}"/>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DC05FCBB-9BD4-F83D-0972-B17284C794B1}"/>
              </a:ext>
            </a:extLst>
          </p:cNvPr>
          <p:cNvSpPr>
            <a:spLocks noGrp="1"/>
          </p:cNvSpPr>
          <p:nvPr>
            <p:ph type="dt" sz="half" idx="10"/>
          </p:nvPr>
        </p:nvSpPr>
        <p:spPr/>
        <p:txBody>
          <a:bodyPr/>
          <a:lstStyle/>
          <a:p>
            <a:fld id="{DF88CF16-9D04-4B87-ACA4-F321263AB4CD}" type="datetimeFigureOut">
              <a:rPr lang="en-BE" smtClean="0"/>
              <a:t>03/15/2023</a:t>
            </a:fld>
            <a:endParaRPr lang="en-BE"/>
          </a:p>
        </p:txBody>
      </p:sp>
      <p:sp>
        <p:nvSpPr>
          <p:cNvPr id="4" name="Footer Placeholder 3">
            <a:extLst>
              <a:ext uri="{FF2B5EF4-FFF2-40B4-BE49-F238E27FC236}">
                <a16:creationId xmlns:a16="http://schemas.microsoft.com/office/drawing/2014/main" id="{F37A7ECB-BE5B-8961-29EE-F3F0F58E0AB5}"/>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E2E35395-5E29-DD0C-4A89-8CC8437BD314}"/>
              </a:ext>
            </a:extLst>
          </p:cNvPr>
          <p:cNvSpPr>
            <a:spLocks noGrp="1"/>
          </p:cNvSpPr>
          <p:nvPr>
            <p:ph type="sldNum" sz="quarter" idx="12"/>
          </p:nvPr>
        </p:nvSpPr>
        <p:spPr/>
        <p:txBody>
          <a:bodyPr/>
          <a:lstStyle/>
          <a:p>
            <a:fld id="{682B1B45-0916-4480-938B-F9F821794B8B}" type="slidenum">
              <a:rPr lang="en-BE" smtClean="0"/>
              <a:t>‹#›</a:t>
            </a:fld>
            <a:endParaRPr lang="en-BE"/>
          </a:p>
        </p:txBody>
      </p:sp>
    </p:spTree>
    <p:extLst>
      <p:ext uri="{BB962C8B-B14F-4D97-AF65-F5344CB8AC3E}">
        <p14:creationId xmlns:p14="http://schemas.microsoft.com/office/powerpoint/2010/main" val="4074488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54851B-7ADA-129E-0939-9608974C0B0C}"/>
              </a:ext>
            </a:extLst>
          </p:cNvPr>
          <p:cNvSpPr>
            <a:spLocks noGrp="1"/>
          </p:cNvSpPr>
          <p:nvPr>
            <p:ph type="dt" sz="half" idx="10"/>
          </p:nvPr>
        </p:nvSpPr>
        <p:spPr/>
        <p:txBody>
          <a:bodyPr/>
          <a:lstStyle/>
          <a:p>
            <a:fld id="{DF88CF16-9D04-4B87-ACA4-F321263AB4CD}" type="datetimeFigureOut">
              <a:rPr lang="en-BE" smtClean="0"/>
              <a:t>03/15/2023</a:t>
            </a:fld>
            <a:endParaRPr lang="en-BE"/>
          </a:p>
        </p:txBody>
      </p:sp>
      <p:sp>
        <p:nvSpPr>
          <p:cNvPr id="3" name="Footer Placeholder 2">
            <a:extLst>
              <a:ext uri="{FF2B5EF4-FFF2-40B4-BE49-F238E27FC236}">
                <a16:creationId xmlns:a16="http://schemas.microsoft.com/office/drawing/2014/main" id="{1A6F9424-B355-F372-EF50-C88E0CD9CB3E}"/>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AE6C2B11-B9C5-AD54-ED97-F12B94343BF6}"/>
              </a:ext>
            </a:extLst>
          </p:cNvPr>
          <p:cNvSpPr>
            <a:spLocks noGrp="1"/>
          </p:cNvSpPr>
          <p:nvPr>
            <p:ph type="sldNum" sz="quarter" idx="12"/>
          </p:nvPr>
        </p:nvSpPr>
        <p:spPr/>
        <p:txBody>
          <a:bodyPr/>
          <a:lstStyle/>
          <a:p>
            <a:fld id="{682B1B45-0916-4480-938B-F9F821794B8B}" type="slidenum">
              <a:rPr lang="en-BE" smtClean="0"/>
              <a:t>‹#›</a:t>
            </a:fld>
            <a:endParaRPr lang="en-BE"/>
          </a:p>
        </p:txBody>
      </p:sp>
    </p:spTree>
    <p:extLst>
      <p:ext uri="{BB962C8B-B14F-4D97-AF65-F5344CB8AC3E}">
        <p14:creationId xmlns:p14="http://schemas.microsoft.com/office/powerpoint/2010/main" val="2198405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5B3AD-88E7-ECE5-C545-D54114089A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674356F6-EECE-0628-DFA6-533888B047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BFC95A65-9A97-F0A7-739A-2388898450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9E5CC4-DA1D-03E4-B95B-E165C190D168}"/>
              </a:ext>
            </a:extLst>
          </p:cNvPr>
          <p:cNvSpPr>
            <a:spLocks noGrp="1"/>
          </p:cNvSpPr>
          <p:nvPr>
            <p:ph type="dt" sz="half" idx="10"/>
          </p:nvPr>
        </p:nvSpPr>
        <p:spPr/>
        <p:txBody>
          <a:bodyPr/>
          <a:lstStyle/>
          <a:p>
            <a:fld id="{DF88CF16-9D04-4B87-ACA4-F321263AB4CD}" type="datetimeFigureOut">
              <a:rPr lang="en-BE" smtClean="0"/>
              <a:t>03/15/2023</a:t>
            </a:fld>
            <a:endParaRPr lang="en-BE"/>
          </a:p>
        </p:txBody>
      </p:sp>
      <p:sp>
        <p:nvSpPr>
          <p:cNvPr id="6" name="Footer Placeholder 5">
            <a:extLst>
              <a:ext uri="{FF2B5EF4-FFF2-40B4-BE49-F238E27FC236}">
                <a16:creationId xmlns:a16="http://schemas.microsoft.com/office/drawing/2014/main" id="{E816FF65-01C6-3131-5CA8-9815A62FC6E6}"/>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C7B59FD6-7BCB-F4E7-5925-ECB2BB397F38}"/>
              </a:ext>
            </a:extLst>
          </p:cNvPr>
          <p:cNvSpPr>
            <a:spLocks noGrp="1"/>
          </p:cNvSpPr>
          <p:nvPr>
            <p:ph type="sldNum" sz="quarter" idx="12"/>
          </p:nvPr>
        </p:nvSpPr>
        <p:spPr/>
        <p:txBody>
          <a:bodyPr/>
          <a:lstStyle/>
          <a:p>
            <a:fld id="{682B1B45-0916-4480-938B-F9F821794B8B}" type="slidenum">
              <a:rPr lang="en-BE" smtClean="0"/>
              <a:t>‹#›</a:t>
            </a:fld>
            <a:endParaRPr lang="en-BE"/>
          </a:p>
        </p:txBody>
      </p:sp>
    </p:spTree>
    <p:extLst>
      <p:ext uri="{BB962C8B-B14F-4D97-AF65-F5344CB8AC3E}">
        <p14:creationId xmlns:p14="http://schemas.microsoft.com/office/powerpoint/2010/main" val="1672151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AE73-3FE6-3D20-E154-7AC035DE15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71EF8050-F644-605B-D95E-BB6D1CB3F3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502BE949-58C7-6418-C102-D4C6CB577F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8C2303-AAE3-4EBA-D5CB-AA0B459622E5}"/>
              </a:ext>
            </a:extLst>
          </p:cNvPr>
          <p:cNvSpPr>
            <a:spLocks noGrp="1"/>
          </p:cNvSpPr>
          <p:nvPr>
            <p:ph type="dt" sz="half" idx="10"/>
          </p:nvPr>
        </p:nvSpPr>
        <p:spPr/>
        <p:txBody>
          <a:bodyPr/>
          <a:lstStyle/>
          <a:p>
            <a:fld id="{DF88CF16-9D04-4B87-ACA4-F321263AB4CD}" type="datetimeFigureOut">
              <a:rPr lang="en-BE" smtClean="0"/>
              <a:t>03/15/2023</a:t>
            </a:fld>
            <a:endParaRPr lang="en-BE"/>
          </a:p>
        </p:txBody>
      </p:sp>
      <p:sp>
        <p:nvSpPr>
          <p:cNvPr id="6" name="Footer Placeholder 5">
            <a:extLst>
              <a:ext uri="{FF2B5EF4-FFF2-40B4-BE49-F238E27FC236}">
                <a16:creationId xmlns:a16="http://schemas.microsoft.com/office/drawing/2014/main" id="{5E80DF54-4599-FD32-014D-1DB548800273}"/>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C85BEC61-38B0-C86E-6636-5F425A501FDA}"/>
              </a:ext>
            </a:extLst>
          </p:cNvPr>
          <p:cNvSpPr>
            <a:spLocks noGrp="1"/>
          </p:cNvSpPr>
          <p:nvPr>
            <p:ph type="sldNum" sz="quarter" idx="12"/>
          </p:nvPr>
        </p:nvSpPr>
        <p:spPr/>
        <p:txBody>
          <a:bodyPr/>
          <a:lstStyle/>
          <a:p>
            <a:fld id="{682B1B45-0916-4480-938B-F9F821794B8B}" type="slidenum">
              <a:rPr lang="en-BE" smtClean="0"/>
              <a:t>‹#›</a:t>
            </a:fld>
            <a:endParaRPr lang="en-BE"/>
          </a:p>
        </p:txBody>
      </p:sp>
    </p:spTree>
    <p:extLst>
      <p:ext uri="{BB962C8B-B14F-4D97-AF65-F5344CB8AC3E}">
        <p14:creationId xmlns:p14="http://schemas.microsoft.com/office/powerpoint/2010/main" val="222641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1.pn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DFF2D3-0D5E-7B19-814E-5A83584C0E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495ECB0D-E432-AD9A-FF60-FAC59AE4C1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94E3B253-4391-BABD-F329-34AF474031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88CF16-9D04-4B87-ACA4-F321263AB4CD}" type="datetimeFigureOut">
              <a:rPr lang="en-BE" smtClean="0"/>
              <a:t>03/15/2023</a:t>
            </a:fld>
            <a:endParaRPr lang="en-BE"/>
          </a:p>
        </p:txBody>
      </p:sp>
      <p:sp>
        <p:nvSpPr>
          <p:cNvPr id="5" name="Footer Placeholder 4">
            <a:extLst>
              <a:ext uri="{FF2B5EF4-FFF2-40B4-BE49-F238E27FC236}">
                <a16:creationId xmlns:a16="http://schemas.microsoft.com/office/drawing/2014/main" id="{80711636-08B2-1F06-5629-8C53663F58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6584E768-1975-ABEF-DD65-97E33B7A56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2B1B45-0916-4480-938B-F9F821794B8B}" type="slidenum">
              <a:rPr lang="en-BE" smtClean="0"/>
              <a:t>‹#›</a:t>
            </a:fld>
            <a:endParaRPr lang="en-BE"/>
          </a:p>
        </p:txBody>
      </p:sp>
    </p:spTree>
    <p:extLst>
      <p:ext uri="{BB962C8B-B14F-4D97-AF65-F5344CB8AC3E}">
        <p14:creationId xmlns:p14="http://schemas.microsoft.com/office/powerpoint/2010/main" val="3254290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11" cstate="print"/>
          <a:stretch>
            <a:fillRect/>
          </a:stretch>
        </p:blipFill>
        <p:spPr>
          <a:xfrm>
            <a:off x="10034016" y="6045708"/>
            <a:ext cx="1716024" cy="451104"/>
          </a:xfrm>
          <a:prstGeom prst="rect">
            <a:avLst/>
          </a:prstGeom>
        </p:spPr>
      </p:pic>
      <p:sp>
        <p:nvSpPr>
          <p:cNvPr id="2" name="Holder 2"/>
          <p:cNvSpPr>
            <a:spLocks noGrp="1"/>
          </p:cNvSpPr>
          <p:nvPr>
            <p:ph type="title"/>
          </p:nvPr>
        </p:nvSpPr>
        <p:spPr>
          <a:xfrm>
            <a:off x="960831" y="2182748"/>
            <a:ext cx="10270337" cy="835660"/>
          </a:xfrm>
          <a:prstGeom prst="rect">
            <a:avLst/>
          </a:prstGeom>
        </p:spPr>
        <p:txBody>
          <a:bodyPr wrap="square" lIns="0" tIns="0" rIns="0" bIns="0">
            <a:spAutoFit/>
          </a:bodyPr>
          <a:lstStyle>
            <a:lvl1pPr>
              <a:defRPr sz="2800" b="0" i="0">
                <a:solidFill>
                  <a:srgbClr val="034EA1"/>
                </a:solidFill>
                <a:latin typeface="Arial MT"/>
                <a:cs typeface="Arial MT"/>
              </a:defRPr>
            </a:lvl1pPr>
          </a:lstStyle>
          <a:p>
            <a:endParaRPr/>
          </a:p>
        </p:txBody>
      </p:sp>
      <p:sp>
        <p:nvSpPr>
          <p:cNvPr id="3" name="Holder 3"/>
          <p:cNvSpPr>
            <a:spLocks noGrp="1"/>
          </p:cNvSpPr>
          <p:nvPr>
            <p:ph type="body" idx="1"/>
          </p:nvPr>
        </p:nvSpPr>
        <p:spPr>
          <a:xfrm>
            <a:off x="317347" y="1513713"/>
            <a:ext cx="11557304" cy="4641215"/>
          </a:xfrm>
          <a:prstGeom prst="rect">
            <a:avLst/>
          </a:prstGeom>
        </p:spPr>
        <p:txBody>
          <a:bodyPr wrap="square" lIns="0" tIns="0" rIns="0" bIns="0">
            <a:spAutoFit/>
          </a:bodyPr>
          <a:lstStyle>
            <a:lvl1pPr>
              <a:defRPr sz="1800" b="0" i="0">
                <a:solidFill>
                  <a:srgbClr val="C46A11"/>
                </a:solidFill>
                <a:latin typeface="Verdana"/>
                <a:cs typeface="Verdana"/>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3/15/2023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1134411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 Id="rId5" Type="http://schemas.openxmlformats.org/officeDocument/2006/relationships/image" Target="../media/image23.jp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15.xml"/><Relationship Id="rId5" Type="http://schemas.openxmlformats.org/officeDocument/2006/relationships/image" Target="../media/image26.jpg"/><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7.xml"/><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hyperlink" Target="https://ec.europa.eu/info/business-economy-euro/product-safety-and-requirements/product-safety/consumer-product-safety_en#the-revision-of-the-general-product-safety-directive" TargetMode="External"/><Relationship Id="rId2" Type="http://schemas.openxmlformats.org/officeDocument/2006/relationships/hyperlink" Target="mailto:Kristyna.Deiberova@ec.europa.eu" TargetMode="External"/><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hyperlink" Target="https://creativecommons.org/licenses/by/4.0/" TargetMode="External"/><Relationship Id="rId4" Type="http://schemas.openxmlformats.org/officeDocument/2006/relationships/hyperlink" Target="https://eur-lex.europa.eu/legal-content/FR/TXT/?uri=CELEX%3A52021PC0346&amp;qid=1627461377186"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ec.europa.eu/safety-gate/%23/screen/home"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FB81EA-3808-B459-F278-FAE4FF52D94C}"/>
              </a:ext>
            </a:extLst>
          </p:cNvPr>
          <p:cNvSpPr txBox="1"/>
          <p:nvPr/>
        </p:nvSpPr>
        <p:spPr>
          <a:xfrm>
            <a:off x="335902" y="2304662"/>
            <a:ext cx="6484776" cy="769441"/>
          </a:xfrm>
          <a:prstGeom prst="rect">
            <a:avLst/>
          </a:prstGeom>
          <a:noFill/>
        </p:spPr>
        <p:txBody>
          <a:bodyPr wrap="square" rtlCol="0">
            <a:spAutoFit/>
          </a:bodyPr>
          <a:lstStyle/>
          <a:p>
            <a:r>
              <a:rPr lang="en-US" sz="4400" dirty="0">
                <a:solidFill>
                  <a:schemeClr val="bg1"/>
                </a:solidFill>
                <a:latin typeface="Gotham Black" panose="02000604040000020004" pitchFamily="50" charset="0"/>
              </a:rPr>
              <a:t>Market Study Report</a:t>
            </a:r>
            <a:endParaRPr lang="LID4096" sz="4400" dirty="0">
              <a:solidFill>
                <a:schemeClr val="bg1"/>
              </a:solidFill>
              <a:latin typeface="Gotham Black" panose="02000604040000020004" pitchFamily="50" charset="0"/>
            </a:endParaRPr>
          </a:p>
        </p:txBody>
      </p:sp>
      <p:sp>
        <p:nvSpPr>
          <p:cNvPr id="5" name="TextBox 4">
            <a:extLst>
              <a:ext uri="{FF2B5EF4-FFF2-40B4-BE49-F238E27FC236}">
                <a16:creationId xmlns:a16="http://schemas.microsoft.com/office/drawing/2014/main" id="{2860EB3B-FF92-A5C9-2589-7BF6B24EE259}"/>
              </a:ext>
            </a:extLst>
          </p:cNvPr>
          <p:cNvSpPr txBox="1"/>
          <p:nvPr/>
        </p:nvSpPr>
        <p:spPr>
          <a:xfrm>
            <a:off x="335902" y="2979282"/>
            <a:ext cx="6484776" cy="830997"/>
          </a:xfrm>
          <a:prstGeom prst="rect">
            <a:avLst/>
          </a:prstGeom>
          <a:noFill/>
        </p:spPr>
        <p:txBody>
          <a:bodyPr wrap="square" rtlCol="0">
            <a:spAutoFit/>
          </a:bodyPr>
          <a:lstStyle/>
          <a:p>
            <a:r>
              <a:rPr lang="en-US" sz="2400" dirty="0">
                <a:solidFill>
                  <a:schemeClr val="bg1"/>
                </a:solidFill>
                <a:latin typeface="Gotham Book" pitchFamily="50" charset="0"/>
              </a:rPr>
              <a:t>Consumer Goods in the EU: Persisting Safety Issues</a:t>
            </a:r>
            <a:endParaRPr lang="LID4096" sz="2400" dirty="0">
              <a:solidFill>
                <a:schemeClr val="bg1"/>
              </a:solidFill>
              <a:latin typeface="Gotham Book" pitchFamily="50" charset="0"/>
            </a:endParaRPr>
          </a:p>
        </p:txBody>
      </p:sp>
      <p:pic>
        <p:nvPicPr>
          <p:cNvPr id="7" name="Picture 6" descr="Logo, company name&#10;&#10;Description automatically generated">
            <a:extLst>
              <a:ext uri="{FF2B5EF4-FFF2-40B4-BE49-F238E27FC236}">
                <a16:creationId xmlns:a16="http://schemas.microsoft.com/office/drawing/2014/main" id="{2ADB1CED-25A4-593F-A349-830700013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02" y="5627546"/>
            <a:ext cx="1248014" cy="798911"/>
          </a:xfrm>
          <a:prstGeom prst="rect">
            <a:avLst/>
          </a:prstGeom>
        </p:spPr>
      </p:pic>
      <p:sp>
        <p:nvSpPr>
          <p:cNvPr id="9" name="TextBox 8">
            <a:extLst>
              <a:ext uri="{FF2B5EF4-FFF2-40B4-BE49-F238E27FC236}">
                <a16:creationId xmlns:a16="http://schemas.microsoft.com/office/drawing/2014/main" id="{A40F9894-0ADD-436D-6084-5E4FE97E88F6}"/>
              </a:ext>
            </a:extLst>
          </p:cNvPr>
          <p:cNvSpPr txBox="1"/>
          <p:nvPr/>
        </p:nvSpPr>
        <p:spPr>
          <a:xfrm>
            <a:off x="335902" y="179618"/>
            <a:ext cx="6484776" cy="307777"/>
          </a:xfrm>
          <a:prstGeom prst="rect">
            <a:avLst/>
          </a:prstGeom>
          <a:noFill/>
        </p:spPr>
        <p:txBody>
          <a:bodyPr wrap="square" rtlCol="0">
            <a:spAutoFit/>
          </a:bodyPr>
          <a:lstStyle/>
          <a:p>
            <a:r>
              <a:rPr lang="en-US" sz="1400" dirty="0">
                <a:solidFill>
                  <a:schemeClr val="bg1"/>
                </a:solidFill>
                <a:latin typeface="Gotham Book" pitchFamily="50" charset="0"/>
              </a:rPr>
              <a:t>15 March 2023</a:t>
            </a:r>
            <a:endParaRPr lang="LID4096" sz="1400" dirty="0">
              <a:solidFill>
                <a:schemeClr val="bg1"/>
              </a:solidFill>
              <a:latin typeface="Gotham Book" pitchFamily="50" charset="0"/>
            </a:endParaRPr>
          </a:p>
        </p:txBody>
      </p:sp>
    </p:spTree>
    <p:extLst>
      <p:ext uri="{BB962C8B-B14F-4D97-AF65-F5344CB8AC3E}">
        <p14:creationId xmlns:p14="http://schemas.microsoft.com/office/powerpoint/2010/main" val="1035428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3502660" cy="6858000"/>
            <a:chOff x="0" y="0"/>
            <a:chExt cx="3502660" cy="6858000"/>
          </a:xfrm>
        </p:grpSpPr>
        <p:sp>
          <p:nvSpPr>
            <p:cNvPr id="3" name="object 3"/>
            <p:cNvSpPr/>
            <p:nvPr/>
          </p:nvSpPr>
          <p:spPr>
            <a:xfrm>
              <a:off x="0" y="0"/>
              <a:ext cx="3502660" cy="6858000"/>
            </a:xfrm>
            <a:custGeom>
              <a:avLst/>
              <a:gdLst/>
              <a:ahLst/>
              <a:cxnLst/>
              <a:rect l="l" t="t" r="r" b="b"/>
              <a:pathLst>
                <a:path w="3502660" h="6858000">
                  <a:moveTo>
                    <a:pt x="3502152" y="0"/>
                  </a:moveTo>
                  <a:lnTo>
                    <a:pt x="0" y="0"/>
                  </a:lnTo>
                  <a:lnTo>
                    <a:pt x="0" y="6858000"/>
                  </a:lnTo>
                  <a:lnTo>
                    <a:pt x="3502152" y="6858000"/>
                  </a:lnTo>
                  <a:lnTo>
                    <a:pt x="3502152" y="0"/>
                  </a:lnTo>
                  <a:close/>
                </a:path>
              </a:pathLst>
            </a:custGeom>
            <a:solidFill>
              <a:srgbClr val="94CCD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object 4"/>
            <p:cNvPicPr/>
            <p:nvPr/>
          </p:nvPicPr>
          <p:blipFill>
            <a:blip r:embed="rId2" cstate="print"/>
            <a:stretch>
              <a:fillRect/>
            </a:stretch>
          </p:blipFill>
          <p:spPr>
            <a:xfrm>
              <a:off x="541019" y="309372"/>
              <a:ext cx="1450848" cy="483107"/>
            </a:xfrm>
            <a:prstGeom prst="rect">
              <a:avLst/>
            </a:prstGeom>
          </p:spPr>
        </p:pic>
      </p:grpSp>
      <p:pic>
        <p:nvPicPr>
          <p:cNvPr id="5" name="object 5"/>
          <p:cNvPicPr/>
          <p:nvPr/>
        </p:nvPicPr>
        <p:blipFill>
          <a:blip r:embed="rId3" cstate="print"/>
          <a:stretch>
            <a:fillRect/>
          </a:stretch>
        </p:blipFill>
        <p:spPr>
          <a:xfrm>
            <a:off x="10530840" y="6306311"/>
            <a:ext cx="1263396" cy="330708"/>
          </a:xfrm>
          <a:prstGeom prst="rect">
            <a:avLst/>
          </a:prstGeom>
        </p:spPr>
      </p:pic>
      <p:sp>
        <p:nvSpPr>
          <p:cNvPr id="6" name="object 6"/>
          <p:cNvSpPr/>
          <p:nvPr/>
        </p:nvSpPr>
        <p:spPr>
          <a:xfrm>
            <a:off x="2939795" y="5571744"/>
            <a:ext cx="4226560" cy="772795"/>
          </a:xfrm>
          <a:custGeom>
            <a:avLst/>
            <a:gdLst/>
            <a:ahLst/>
            <a:cxnLst/>
            <a:rect l="l" t="t" r="r" b="b"/>
            <a:pathLst>
              <a:path w="4226559" h="772795">
                <a:moveTo>
                  <a:pt x="4226052" y="0"/>
                </a:moveTo>
                <a:lnTo>
                  <a:pt x="0" y="0"/>
                </a:lnTo>
                <a:lnTo>
                  <a:pt x="0" y="772667"/>
                </a:lnTo>
                <a:lnTo>
                  <a:pt x="4226052" y="772667"/>
                </a:lnTo>
                <a:lnTo>
                  <a:pt x="4226052" y="0"/>
                </a:lnTo>
                <a:close/>
              </a:path>
            </a:pathLst>
          </a:custGeom>
          <a:solidFill>
            <a:srgbClr val="22A1B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p:nvPr/>
        </p:nvSpPr>
        <p:spPr>
          <a:xfrm>
            <a:off x="7434453" y="3117469"/>
            <a:ext cx="4553585" cy="2221230"/>
          </a:xfrm>
          <a:prstGeom prst="rect">
            <a:avLst/>
          </a:prstGeom>
        </p:spPr>
        <p:txBody>
          <a:bodyPr vert="horz" wrap="square" lIns="0" tIns="12700" rIns="0" bIns="0" rtlCol="0">
            <a:spAutoFit/>
          </a:bodyPr>
          <a:lstStyle/>
          <a:p>
            <a:pPr marL="12700" marR="780415" lvl="0" indent="0" algn="l" defTabSz="914400" rtl="0" eaLnBrk="1" fontAlgn="auto" latinLnBrk="0" hangingPunct="1">
              <a:lnSpc>
                <a:spcPct val="150200"/>
              </a:lnSpc>
              <a:spcBef>
                <a:spcPts val="100"/>
              </a:spcBef>
              <a:spcAft>
                <a:spcPts val="0"/>
              </a:spcAft>
              <a:buClrTx/>
              <a:buSzTx/>
              <a:buFontTx/>
              <a:buNone/>
              <a:tabLst/>
              <a:defRPr/>
            </a:pPr>
            <a:r>
              <a:rPr kumimoji="0" sz="1200" b="0" i="0" u="none" strike="noStrike" kern="1200" cap="none" spc="0" normalizeH="0" baseline="0" noProof="0" dirty="0">
                <a:ln>
                  <a:noFill/>
                </a:ln>
                <a:solidFill>
                  <a:srgbClr val="4D4D4D"/>
                </a:solidFill>
                <a:effectLst/>
                <a:uLnTx/>
                <a:uFillTx/>
                <a:latin typeface="Arial MT"/>
                <a:ea typeface="+mn-ea"/>
                <a:cs typeface="Arial MT"/>
              </a:rPr>
              <a:t>The </a:t>
            </a:r>
            <a:r>
              <a:rPr kumimoji="0" sz="1200" b="0" i="0" u="none" strike="noStrike" kern="1200" cap="none" spc="-5" normalizeH="0" baseline="0" noProof="0" dirty="0">
                <a:ln>
                  <a:noFill/>
                </a:ln>
                <a:solidFill>
                  <a:srgbClr val="4D4D4D"/>
                </a:solidFill>
                <a:effectLst/>
                <a:uLnTx/>
                <a:uFillTx/>
                <a:latin typeface="Arial MT"/>
                <a:ea typeface="+mn-ea"/>
                <a:cs typeface="Arial MT"/>
              </a:rPr>
              <a:t>exchange </a:t>
            </a:r>
            <a:r>
              <a:rPr kumimoji="0" sz="1200" b="0" i="0" u="none" strike="noStrike" kern="1200" cap="none" spc="0" normalizeH="0" baseline="0" noProof="0" dirty="0">
                <a:ln>
                  <a:noFill/>
                </a:ln>
                <a:solidFill>
                  <a:srgbClr val="4D4D4D"/>
                </a:solidFill>
                <a:effectLst/>
                <a:uLnTx/>
                <a:uFillTx/>
                <a:latin typeface="Arial MT"/>
                <a:ea typeface="+mn-ea"/>
                <a:cs typeface="Arial MT"/>
              </a:rPr>
              <a:t>of </a:t>
            </a:r>
            <a:r>
              <a:rPr kumimoji="0" sz="1200" b="0" i="0" u="none" strike="noStrike" kern="1200" cap="none" spc="-5" normalizeH="0" baseline="0" noProof="0" dirty="0">
                <a:ln>
                  <a:noFill/>
                </a:ln>
                <a:solidFill>
                  <a:srgbClr val="4D4D4D"/>
                </a:solidFill>
                <a:effectLst/>
                <a:uLnTx/>
                <a:uFillTx/>
                <a:latin typeface="Arial MT"/>
                <a:ea typeface="+mn-ea"/>
                <a:cs typeface="Arial MT"/>
              </a:rPr>
              <a:t>information about </a:t>
            </a:r>
            <a:r>
              <a:rPr kumimoji="0" sz="1200" b="0" i="0" u="none" strike="noStrike" kern="1200" cap="none" spc="0" normalizeH="0" baseline="0" noProof="0" dirty="0">
                <a:ln>
                  <a:noFill/>
                </a:ln>
                <a:solidFill>
                  <a:srgbClr val="4D4D4D"/>
                </a:solidFill>
                <a:effectLst/>
                <a:uLnTx/>
                <a:uFillTx/>
                <a:latin typeface="Arial MT"/>
                <a:ea typeface="+mn-ea"/>
                <a:cs typeface="Arial MT"/>
              </a:rPr>
              <a:t>non-food </a:t>
            </a:r>
            <a:r>
              <a:rPr kumimoji="0" sz="1200" b="0" i="0" u="none" strike="noStrike" kern="1200" cap="none" spc="-10" normalizeH="0" baseline="0" noProof="0" dirty="0">
                <a:ln>
                  <a:noFill/>
                </a:ln>
                <a:solidFill>
                  <a:srgbClr val="4D4D4D"/>
                </a:solidFill>
                <a:effectLst/>
                <a:uLnTx/>
                <a:uFillTx/>
                <a:latin typeface="Arial MT"/>
                <a:ea typeface="+mn-ea"/>
                <a:cs typeface="Arial MT"/>
              </a:rPr>
              <a:t>dangerous </a:t>
            </a:r>
            <a:r>
              <a:rPr kumimoji="0" sz="1200" b="0" i="0" u="none" strike="noStrike" kern="1200" cap="none" spc="-320" normalizeH="0" baseline="0" noProof="0" dirty="0">
                <a:ln>
                  <a:noFill/>
                </a:ln>
                <a:solidFill>
                  <a:srgbClr val="4D4D4D"/>
                </a:solidFill>
                <a:effectLst/>
                <a:uLnTx/>
                <a:uFillTx/>
                <a:latin typeface="Arial MT"/>
                <a:ea typeface="+mn-ea"/>
                <a:cs typeface="Arial MT"/>
              </a:rPr>
              <a:t> </a:t>
            </a:r>
            <a:r>
              <a:rPr kumimoji="0" sz="1200" b="0" i="0" u="none" strike="noStrike" kern="1200" cap="none" spc="-5" normalizeH="0" baseline="0" noProof="0" dirty="0">
                <a:ln>
                  <a:noFill/>
                </a:ln>
                <a:solidFill>
                  <a:srgbClr val="4D4D4D"/>
                </a:solidFill>
                <a:effectLst/>
                <a:uLnTx/>
                <a:uFillTx/>
                <a:latin typeface="Arial MT"/>
                <a:ea typeface="+mn-ea"/>
                <a:cs typeface="Arial MT"/>
              </a:rPr>
              <a:t>products</a:t>
            </a:r>
            <a:r>
              <a:rPr kumimoji="0" sz="1200" b="0" i="0" u="none" strike="noStrike" kern="1200" cap="none" spc="-35" normalizeH="0" baseline="0" noProof="0" dirty="0">
                <a:ln>
                  <a:noFill/>
                </a:ln>
                <a:solidFill>
                  <a:srgbClr val="4D4D4D"/>
                </a:solidFill>
                <a:effectLst/>
                <a:uLnTx/>
                <a:uFillTx/>
                <a:latin typeface="Arial MT"/>
                <a:ea typeface="+mn-ea"/>
                <a:cs typeface="Arial MT"/>
              </a:rPr>
              <a:t> </a:t>
            </a:r>
            <a:r>
              <a:rPr kumimoji="0" sz="1200" b="0" i="0" u="none" strike="noStrike" kern="1200" cap="none" spc="-5" normalizeH="0" baseline="0" noProof="0" dirty="0">
                <a:ln>
                  <a:noFill/>
                </a:ln>
                <a:solidFill>
                  <a:srgbClr val="4D4D4D"/>
                </a:solidFill>
                <a:effectLst/>
                <a:uLnTx/>
                <a:uFillTx/>
                <a:latin typeface="Arial MT"/>
                <a:ea typeface="+mn-ea"/>
                <a:cs typeface="Arial MT"/>
              </a:rPr>
              <a:t>kicked</a:t>
            </a:r>
            <a:r>
              <a:rPr kumimoji="0" sz="1200" b="0" i="0" u="none" strike="noStrike" kern="1200" cap="none" spc="0" normalizeH="0" baseline="0" noProof="0" dirty="0">
                <a:ln>
                  <a:noFill/>
                </a:ln>
                <a:solidFill>
                  <a:srgbClr val="4D4D4D"/>
                </a:solidFill>
                <a:effectLst/>
                <a:uLnTx/>
                <a:uFillTx/>
                <a:latin typeface="Arial MT"/>
                <a:ea typeface="+mn-ea"/>
                <a:cs typeface="Arial MT"/>
              </a:rPr>
              <a:t> </a:t>
            </a:r>
            <a:r>
              <a:rPr kumimoji="0" sz="1200" b="0" i="0" u="none" strike="noStrike" kern="1200" cap="none" spc="-5" normalizeH="0" baseline="0" noProof="0" dirty="0">
                <a:ln>
                  <a:noFill/>
                </a:ln>
                <a:solidFill>
                  <a:srgbClr val="4D4D4D"/>
                </a:solidFill>
                <a:effectLst/>
                <a:uLnTx/>
                <a:uFillTx/>
                <a:latin typeface="Arial MT"/>
                <a:ea typeface="+mn-ea"/>
                <a:cs typeface="Arial MT"/>
              </a:rPr>
              <a:t>off informally</a:t>
            </a:r>
            <a:r>
              <a:rPr kumimoji="0" sz="1200" b="0" i="0" u="none" strike="noStrike" kern="1200" cap="none" spc="-30" normalizeH="0" baseline="0" noProof="0" dirty="0">
                <a:ln>
                  <a:noFill/>
                </a:ln>
                <a:solidFill>
                  <a:srgbClr val="4D4D4D"/>
                </a:solidFill>
                <a:effectLst/>
                <a:uLnTx/>
                <a:uFillTx/>
                <a:latin typeface="Arial MT"/>
                <a:ea typeface="+mn-ea"/>
                <a:cs typeface="Arial MT"/>
              </a:rPr>
              <a:t> </a:t>
            </a:r>
            <a:r>
              <a:rPr kumimoji="0" sz="1200" b="0" i="0" u="none" strike="noStrike" kern="1200" cap="none" spc="-5" normalizeH="0" baseline="0" noProof="0" dirty="0">
                <a:ln>
                  <a:noFill/>
                </a:ln>
                <a:solidFill>
                  <a:srgbClr val="4D4D4D"/>
                </a:solidFill>
                <a:effectLst/>
                <a:uLnTx/>
                <a:uFillTx/>
                <a:latin typeface="Arial MT"/>
                <a:ea typeface="+mn-ea"/>
                <a:cs typeface="Arial MT"/>
              </a:rPr>
              <a:t>in</a:t>
            </a:r>
            <a:r>
              <a:rPr kumimoji="0" sz="1200" b="0" i="0" u="none" strike="noStrike" kern="1200" cap="none" spc="10" normalizeH="0" baseline="0" noProof="0" dirty="0">
                <a:ln>
                  <a:noFill/>
                </a:ln>
                <a:solidFill>
                  <a:srgbClr val="4D4D4D"/>
                </a:solidFill>
                <a:effectLst/>
                <a:uLnTx/>
                <a:uFillTx/>
                <a:latin typeface="Arial MT"/>
                <a:ea typeface="+mn-ea"/>
                <a:cs typeface="Arial MT"/>
              </a:rPr>
              <a:t> </a:t>
            </a:r>
            <a:r>
              <a:rPr kumimoji="0" sz="1200" b="1" i="0" u="none" strike="noStrike" kern="1200" cap="none" spc="-5" normalizeH="0" baseline="0" noProof="0" dirty="0">
                <a:ln>
                  <a:noFill/>
                </a:ln>
                <a:solidFill>
                  <a:srgbClr val="4D4D4D"/>
                </a:solidFill>
                <a:effectLst/>
                <a:uLnTx/>
                <a:uFillTx/>
                <a:latin typeface="Arial"/>
                <a:ea typeface="+mn-ea"/>
                <a:cs typeface="Arial"/>
              </a:rPr>
              <a:t>2001</a:t>
            </a:r>
            <a:r>
              <a:rPr kumimoji="0" sz="1200" b="1" i="0" u="none" strike="noStrike" kern="1200" cap="none" spc="-25" normalizeH="0" baseline="0" noProof="0" dirty="0">
                <a:ln>
                  <a:noFill/>
                </a:ln>
                <a:solidFill>
                  <a:srgbClr val="4D4D4D"/>
                </a:solidFill>
                <a:effectLst/>
                <a:uLnTx/>
                <a:uFillTx/>
                <a:latin typeface="Arial"/>
                <a:ea typeface="+mn-ea"/>
                <a:cs typeface="Arial"/>
              </a:rPr>
              <a:t> </a:t>
            </a:r>
            <a:r>
              <a:rPr kumimoji="0" sz="1200" b="0" i="0" u="none" strike="noStrike" kern="1200" cap="none" spc="-5" normalizeH="0" baseline="0" noProof="0" dirty="0">
                <a:ln>
                  <a:noFill/>
                </a:ln>
                <a:solidFill>
                  <a:srgbClr val="4D4D4D"/>
                </a:solidFill>
                <a:effectLst/>
                <a:uLnTx/>
                <a:uFillTx/>
                <a:latin typeface="Arial MT"/>
                <a:ea typeface="+mn-ea"/>
                <a:cs typeface="Arial MT"/>
              </a:rPr>
              <a:t>and</a:t>
            </a:r>
            <a:r>
              <a:rPr kumimoji="0" sz="1200" b="0" i="0" u="none" strike="noStrike" kern="1200" cap="none" spc="-20" normalizeH="0" baseline="0" noProof="0" dirty="0">
                <a:ln>
                  <a:noFill/>
                </a:ln>
                <a:solidFill>
                  <a:srgbClr val="4D4D4D"/>
                </a:solidFill>
                <a:effectLst/>
                <a:uLnTx/>
                <a:uFillTx/>
                <a:latin typeface="Arial MT"/>
                <a:ea typeface="+mn-ea"/>
                <a:cs typeface="Arial MT"/>
              </a:rPr>
              <a:t> </a:t>
            </a:r>
            <a:r>
              <a:rPr kumimoji="0" sz="1200" b="0" i="0" u="none" strike="noStrike" kern="1200" cap="none" spc="0" normalizeH="0" baseline="0" noProof="0" dirty="0">
                <a:ln>
                  <a:noFill/>
                </a:ln>
                <a:solidFill>
                  <a:srgbClr val="4D4D4D"/>
                </a:solidFill>
                <a:effectLst/>
                <a:uLnTx/>
                <a:uFillTx/>
                <a:latin typeface="Arial MT"/>
                <a:ea typeface="+mn-ea"/>
                <a:cs typeface="Arial MT"/>
              </a:rPr>
              <a:t>became</a:t>
            </a:r>
            <a:endParaRPr kumimoji="0" sz="1200" b="0" i="0" u="none" strike="noStrike" kern="1200" cap="none" spc="0" normalizeH="0" baseline="0" noProof="0">
              <a:ln>
                <a:noFill/>
              </a:ln>
              <a:solidFill>
                <a:prstClr val="black"/>
              </a:solidFill>
              <a:effectLst/>
              <a:uLnTx/>
              <a:uFillTx/>
              <a:latin typeface="Arial MT"/>
              <a:ea typeface="+mn-ea"/>
              <a:cs typeface="Arial MT"/>
            </a:endParaRPr>
          </a:p>
          <a:p>
            <a:pPr marL="12700" marR="147955" lvl="0" indent="0" algn="l" defTabSz="914400" rtl="0" eaLnBrk="1" fontAlgn="auto" latinLnBrk="0" hangingPunct="1">
              <a:lnSpc>
                <a:spcPct val="150000"/>
              </a:lnSpc>
              <a:spcBef>
                <a:spcPts val="0"/>
              </a:spcBef>
              <a:spcAft>
                <a:spcPts val="0"/>
              </a:spcAft>
              <a:buClrTx/>
              <a:buSzTx/>
              <a:buFontTx/>
              <a:buNone/>
              <a:tabLst/>
              <a:defRPr/>
            </a:pPr>
            <a:r>
              <a:rPr kumimoji="0" sz="1200" b="1" i="0" u="none" strike="noStrike" kern="1200" cap="none" spc="0" normalizeH="0" baseline="0" noProof="0" dirty="0">
                <a:ln>
                  <a:noFill/>
                </a:ln>
                <a:solidFill>
                  <a:srgbClr val="4D4D4D"/>
                </a:solidFill>
                <a:effectLst/>
                <a:uLnTx/>
                <a:uFillTx/>
                <a:latin typeface="Arial"/>
                <a:ea typeface="+mn-ea"/>
                <a:cs typeface="Arial"/>
              </a:rPr>
              <a:t>compulsory</a:t>
            </a:r>
            <a:r>
              <a:rPr kumimoji="0" sz="1200" b="1" i="0" u="none" strike="noStrike" kern="1200" cap="none" spc="-10" normalizeH="0" baseline="0" noProof="0" dirty="0">
                <a:ln>
                  <a:noFill/>
                </a:ln>
                <a:solidFill>
                  <a:srgbClr val="4D4D4D"/>
                </a:solidFill>
                <a:effectLst/>
                <a:uLnTx/>
                <a:uFillTx/>
                <a:latin typeface="Arial"/>
                <a:ea typeface="+mn-ea"/>
                <a:cs typeface="Arial"/>
              </a:rPr>
              <a:t> </a:t>
            </a:r>
            <a:r>
              <a:rPr kumimoji="0" sz="1200" b="1" i="0" u="none" strike="noStrike" kern="1200" cap="none" spc="-5" normalizeH="0" baseline="0" noProof="0" dirty="0">
                <a:ln>
                  <a:noFill/>
                </a:ln>
                <a:solidFill>
                  <a:srgbClr val="4D4D4D"/>
                </a:solidFill>
                <a:effectLst/>
                <a:uLnTx/>
                <a:uFillTx/>
                <a:latin typeface="Arial"/>
                <a:ea typeface="+mn-ea"/>
                <a:cs typeface="Arial"/>
              </a:rPr>
              <a:t>after</a:t>
            </a:r>
            <a:r>
              <a:rPr kumimoji="0" sz="1200" b="1" i="0" u="none" strike="noStrike" kern="1200" cap="none" spc="-15" normalizeH="0" baseline="0" noProof="0" dirty="0">
                <a:ln>
                  <a:noFill/>
                </a:ln>
                <a:solidFill>
                  <a:srgbClr val="4D4D4D"/>
                </a:solidFill>
                <a:effectLst/>
                <a:uLnTx/>
                <a:uFillTx/>
                <a:latin typeface="Arial"/>
                <a:ea typeface="+mn-ea"/>
                <a:cs typeface="Arial"/>
              </a:rPr>
              <a:t> </a:t>
            </a:r>
            <a:r>
              <a:rPr kumimoji="0" sz="1200" b="1" i="0" u="none" strike="noStrike" kern="1200" cap="none" spc="-5" normalizeH="0" baseline="0" noProof="0" dirty="0">
                <a:ln>
                  <a:noFill/>
                </a:ln>
                <a:solidFill>
                  <a:srgbClr val="4D4D4D"/>
                </a:solidFill>
                <a:effectLst/>
                <a:uLnTx/>
                <a:uFillTx/>
                <a:latin typeface="Arial"/>
                <a:ea typeface="+mn-ea"/>
                <a:cs typeface="Arial"/>
              </a:rPr>
              <a:t>the</a:t>
            </a:r>
            <a:r>
              <a:rPr kumimoji="0" sz="1200" b="1" i="0" u="none" strike="noStrike" kern="1200" cap="none" spc="0" normalizeH="0" baseline="0" noProof="0" dirty="0">
                <a:ln>
                  <a:noFill/>
                </a:ln>
                <a:solidFill>
                  <a:srgbClr val="4D4D4D"/>
                </a:solidFill>
                <a:effectLst/>
                <a:uLnTx/>
                <a:uFillTx/>
                <a:latin typeface="Arial"/>
                <a:ea typeface="+mn-ea"/>
                <a:cs typeface="Arial"/>
              </a:rPr>
              <a:t> </a:t>
            </a:r>
            <a:r>
              <a:rPr kumimoji="0" sz="1200" b="1" i="0" u="none" strike="noStrike" kern="1200" cap="none" spc="-5" normalizeH="0" baseline="0" noProof="0" dirty="0">
                <a:ln>
                  <a:noFill/>
                </a:ln>
                <a:solidFill>
                  <a:srgbClr val="4D4D4D"/>
                </a:solidFill>
                <a:effectLst/>
                <a:uLnTx/>
                <a:uFillTx/>
                <a:latin typeface="Arial"/>
                <a:ea typeface="+mn-ea"/>
                <a:cs typeface="Arial"/>
              </a:rPr>
              <a:t>adoption</a:t>
            </a:r>
            <a:r>
              <a:rPr kumimoji="0" sz="1200" b="1" i="0" u="none" strike="noStrike" kern="1200" cap="none" spc="25" normalizeH="0" baseline="0" noProof="0" dirty="0">
                <a:ln>
                  <a:noFill/>
                </a:ln>
                <a:solidFill>
                  <a:srgbClr val="4D4D4D"/>
                </a:solidFill>
                <a:effectLst/>
                <a:uLnTx/>
                <a:uFillTx/>
                <a:latin typeface="Arial"/>
                <a:ea typeface="+mn-ea"/>
                <a:cs typeface="Arial"/>
              </a:rPr>
              <a:t> </a:t>
            </a:r>
            <a:r>
              <a:rPr kumimoji="0" sz="1200" b="1" i="0" u="none" strike="noStrike" kern="1200" cap="none" spc="0" normalizeH="0" baseline="0" noProof="0" dirty="0">
                <a:ln>
                  <a:noFill/>
                </a:ln>
                <a:solidFill>
                  <a:srgbClr val="4D4D4D"/>
                </a:solidFill>
                <a:effectLst/>
                <a:uLnTx/>
                <a:uFillTx/>
                <a:latin typeface="Arial"/>
                <a:ea typeface="+mn-ea"/>
                <a:cs typeface="Arial"/>
              </a:rPr>
              <a:t>of</a:t>
            </a:r>
            <a:r>
              <a:rPr kumimoji="0" sz="1200" b="1" i="0" u="none" strike="noStrike" kern="1200" cap="none" spc="5" normalizeH="0" baseline="0" noProof="0" dirty="0">
                <a:ln>
                  <a:noFill/>
                </a:ln>
                <a:solidFill>
                  <a:srgbClr val="4D4D4D"/>
                </a:solidFill>
                <a:effectLst/>
                <a:uLnTx/>
                <a:uFillTx/>
                <a:latin typeface="Arial"/>
                <a:ea typeface="+mn-ea"/>
                <a:cs typeface="Arial"/>
              </a:rPr>
              <a:t> </a:t>
            </a:r>
            <a:r>
              <a:rPr kumimoji="0" sz="1200" b="1" i="0" u="none" strike="noStrike" kern="1200" cap="none" spc="-5" normalizeH="0" baseline="0" noProof="0" dirty="0">
                <a:ln>
                  <a:noFill/>
                </a:ln>
                <a:solidFill>
                  <a:srgbClr val="4D4D4D"/>
                </a:solidFill>
                <a:effectLst/>
                <a:uLnTx/>
                <a:uFillTx/>
                <a:latin typeface="Arial"/>
                <a:ea typeface="+mn-ea"/>
                <a:cs typeface="Arial"/>
              </a:rPr>
              <a:t>the</a:t>
            </a:r>
            <a:r>
              <a:rPr kumimoji="0" sz="1200" b="1" i="0" u="none" strike="noStrike" kern="1200" cap="none" spc="0" normalizeH="0" baseline="0" noProof="0" dirty="0">
                <a:ln>
                  <a:noFill/>
                </a:ln>
                <a:solidFill>
                  <a:srgbClr val="4D4D4D"/>
                </a:solidFill>
                <a:effectLst/>
                <a:uLnTx/>
                <a:uFillTx/>
                <a:latin typeface="Arial"/>
                <a:ea typeface="+mn-ea"/>
                <a:cs typeface="Arial"/>
              </a:rPr>
              <a:t> General</a:t>
            </a:r>
            <a:r>
              <a:rPr kumimoji="0" sz="1200" b="1" i="0" u="none" strike="noStrike" kern="1200" cap="none" spc="-20" normalizeH="0" baseline="0" noProof="0" dirty="0">
                <a:ln>
                  <a:noFill/>
                </a:ln>
                <a:solidFill>
                  <a:srgbClr val="4D4D4D"/>
                </a:solidFill>
                <a:effectLst/>
                <a:uLnTx/>
                <a:uFillTx/>
                <a:latin typeface="Arial"/>
                <a:ea typeface="+mn-ea"/>
                <a:cs typeface="Arial"/>
              </a:rPr>
              <a:t> </a:t>
            </a:r>
            <a:r>
              <a:rPr kumimoji="0" sz="1200" b="1" i="0" u="none" strike="noStrike" kern="1200" cap="none" spc="0" normalizeH="0" baseline="0" noProof="0" dirty="0">
                <a:ln>
                  <a:noFill/>
                </a:ln>
                <a:solidFill>
                  <a:srgbClr val="4D4D4D"/>
                </a:solidFill>
                <a:effectLst/>
                <a:uLnTx/>
                <a:uFillTx/>
                <a:latin typeface="Arial"/>
                <a:ea typeface="+mn-ea"/>
                <a:cs typeface="Arial"/>
              </a:rPr>
              <a:t>Product</a:t>
            </a:r>
            <a:r>
              <a:rPr kumimoji="0" sz="1200" b="1" i="0" u="none" strike="noStrike" kern="1200" cap="none" spc="20" normalizeH="0" baseline="0" noProof="0" dirty="0">
                <a:ln>
                  <a:noFill/>
                </a:ln>
                <a:solidFill>
                  <a:srgbClr val="4D4D4D"/>
                </a:solidFill>
                <a:effectLst/>
                <a:uLnTx/>
                <a:uFillTx/>
                <a:latin typeface="Arial"/>
                <a:ea typeface="+mn-ea"/>
                <a:cs typeface="Arial"/>
              </a:rPr>
              <a:t> </a:t>
            </a:r>
            <a:r>
              <a:rPr kumimoji="0" sz="1200" b="1" i="0" u="none" strike="noStrike" kern="1200" cap="none" spc="-5" normalizeH="0" baseline="0" noProof="0" dirty="0">
                <a:ln>
                  <a:noFill/>
                </a:ln>
                <a:solidFill>
                  <a:srgbClr val="4D4D4D"/>
                </a:solidFill>
                <a:effectLst/>
                <a:uLnTx/>
                <a:uFillTx/>
                <a:latin typeface="Arial"/>
                <a:ea typeface="+mn-ea"/>
                <a:cs typeface="Arial"/>
              </a:rPr>
              <a:t>Safety </a:t>
            </a:r>
            <a:r>
              <a:rPr kumimoji="0" sz="1200" b="1" i="0" u="none" strike="noStrike" kern="1200" cap="none" spc="-315" normalizeH="0" baseline="0" noProof="0" dirty="0">
                <a:ln>
                  <a:noFill/>
                </a:ln>
                <a:solidFill>
                  <a:srgbClr val="4D4D4D"/>
                </a:solidFill>
                <a:effectLst/>
                <a:uLnTx/>
                <a:uFillTx/>
                <a:latin typeface="Arial"/>
                <a:ea typeface="+mn-ea"/>
                <a:cs typeface="Arial"/>
              </a:rPr>
              <a:t> </a:t>
            </a:r>
            <a:r>
              <a:rPr kumimoji="0" sz="1200" b="1" i="0" u="none" strike="noStrike" kern="1200" cap="none" spc="-5" normalizeH="0" baseline="0" noProof="0" dirty="0">
                <a:ln>
                  <a:noFill/>
                </a:ln>
                <a:solidFill>
                  <a:srgbClr val="4D4D4D"/>
                </a:solidFill>
                <a:effectLst/>
                <a:uLnTx/>
                <a:uFillTx/>
                <a:latin typeface="Arial"/>
                <a:ea typeface="+mn-ea"/>
                <a:cs typeface="Arial"/>
              </a:rPr>
              <a:t>Directive,</a:t>
            </a:r>
            <a:r>
              <a:rPr kumimoji="0" sz="1200" b="1" i="0" u="none" strike="noStrike" kern="1200" cap="none" spc="-10" normalizeH="0" baseline="0" noProof="0" dirty="0">
                <a:ln>
                  <a:noFill/>
                </a:ln>
                <a:solidFill>
                  <a:srgbClr val="4D4D4D"/>
                </a:solidFill>
                <a:effectLst/>
                <a:uLnTx/>
                <a:uFillTx/>
                <a:latin typeface="Arial"/>
                <a:ea typeface="+mn-ea"/>
                <a:cs typeface="Arial"/>
              </a:rPr>
              <a:t> </a:t>
            </a:r>
            <a:r>
              <a:rPr kumimoji="0" sz="1200" b="1" i="0" u="none" strike="noStrike" kern="1200" cap="none" spc="5" normalizeH="0" baseline="0" noProof="0" dirty="0">
                <a:ln>
                  <a:noFill/>
                </a:ln>
                <a:solidFill>
                  <a:srgbClr val="4D4D4D"/>
                </a:solidFill>
                <a:effectLst/>
                <a:uLnTx/>
                <a:uFillTx/>
                <a:latin typeface="Arial"/>
                <a:ea typeface="+mn-ea"/>
                <a:cs typeface="Arial"/>
              </a:rPr>
              <a:t>which</a:t>
            </a:r>
            <a:r>
              <a:rPr kumimoji="0" sz="1200" b="1" i="0" u="none" strike="noStrike" kern="1200" cap="none" spc="-10" normalizeH="0" baseline="0" noProof="0" dirty="0">
                <a:ln>
                  <a:noFill/>
                </a:ln>
                <a:solidFill>
                  <a:srgbClr val="4D4D4D"/>
                </a:solidFill>
                <a:effectLst/>
                <a:uLnTx/>
                <a:uFillTx/>
                <a:latin typeface="Arial"/>
                <a:ea typeface="+mn-ea"/>
                <a:cs typeface="Arial"/>
              </a:rPr>
              <a:t> </a:t>
            </a:r>
            <a:r>
              <a:rPr kumimoji="0" sz="1200" b="1" i="0" u="none" strike="noStrike" kern="1200" cap="none" spc="-5" normalizeH="0" baseline="0" noProof="0" dirty="0">
                <a:ln>
                  <a:noFill/>
                </a:ln>
                <a:solidFill>
                  <a:srgbClr val="4D4D4D"/>
                </a:solidFill>
                <a:effectLst/>
                <a:uLnTx/>
                <a:uFillTx/>
                <a:latin typeface="Arial"/>
                <a:ea typeface="+mn-ea"/>
                <a:cs typeface="Arial"/>
              </a:rPr>
              <a:t>set</a:t>
            </a:r>
            <a:r>
              <a:rPr kumimoji="0" sz="1200" b="1" i="0" u="none" strike="noStrike" kern="1200" cap="none" spc="-20" normalizeH="0" baseline="0" noProof="0" dirty="0">
                <a:ln>
                  <a:noFill/>
                </a:ln>
                <a:solidFill>
                  <a:srgbClr val="4D4D4D"/>
                </a:solidFill>
                <a:effectLst/>
                <a:uLnTx/>
                <a:uFillTx/>
                <a:latin typeface="Arial"/>
                <a:ea typeface="+mn-ea"/>
                <a:cs typeface="Arial"/>
              </a:rPr>
              <a:t> </a:t>
            </a:r>
            <a:r>
              <a:rPr kumimoji="0" sz="1200" b="1" i="0" u="none" strike="noStrike" kern="1200" cap="none" spc="0" normalizeH="0" baseline="0" noProof="0" dirty="0">
                <a:ln>
                  <a:noFill/>
                </a:ln>
                <a:solidFill>
                  <a:srgbClr val="4D4D4D"/>
                </a:solidFill>
                <a:effectLst/>
                <a:uLnTx/>
                <a:uFillTx/>
                <a:latin typeface="Arial"/>
                <a:ea typeface="+mn-ea"/>
                <a:cs typeface="Arial"/>
              </a:rPr>
              <a:t>up</a:t>
            </a:r>
            <a:r>
              <a:rPr kumimoji="0" sz="1200" b="1" i="0" u="none" strike="noStrike" kern="1200" cap="none" spc="25" normalizeH="0" baseline="0" noProof="0" dirty="0">
                <a:ln>
                  <a:noFill/>
                </a:ln>
                <a:solidFill>
                  <a:srgbClr val="4D4D4D"/>
                </a:solidFill>
                <a:effectLst/>
                <a:uLnTx/>
                <a:uFillTx/>
                <a:latin typeface="Arial"/>
                <a:ea typeface="+mn-ea"/>
                <a:cs typeface="Arial"/>
              </a:rPr>
              <a:t> </a:t>
            </a:r>
            <a:r>
              <a:rPr kumimoji="0" sz="1200" b="1" i="0" u="none" strike="noStrike" kern="1200" cap="none" spc="-5" normalizeH="0" baseline="0" noProof="0" dirty="0">
                <a:ln>
                  <a:noFill/>
                </a:ln>
                <a:solidFill>
                  <a:srgbClr val="4D4D4D"/>
                </a:solidFill>
                <a:effectLst/>
                <a:uLnTx/>
                <a:uFillTx/>
                <a:latin typeface="Arial"/>
                <a:ea typeface="+mn-ea"/>
                <a:cs typeface="Arial"/>
              </a:rPr>
              <a:t>the</a:t>
            </a:r>
            <a:r>
              <a:rPr kumimoji="0" sz="1200" b="1" i="0" u="none" strike="noStrike" kern="1200" cap="none" spc="0" normalizeH="0" baseline="0" noProof="0" dirty="0">
                <a:ln>
                  <a:noFill/>
                </a:ln>
                <a:solidFill>
                  <a:srgbClr val="4D4D4D"/>
                </a:solidFill>
                <a:effectLst/>
                <a:uLnTx/>
                <a:uFillTx/>
                <a:latin typeface="Arial"/>
                <a:ea typeface="+mn-ea"/>
                <a:cs typeface="Arial"/>
              </a:rPr>
              <a:t> Rapid</a:t>
            </a:r>
            <a:r>
              <a:rPr kumimoji="0" sz="1200" b="1" i="0" u="none" strike="noStrike" kern="1200" cap="none" spc="-45" normalizeH="0" baseline="0" noProof="0" dirty="0">
                <a:ln>
                  <a:noFill/>
                </a:ln>
                <a:solidFill>
                  <a:srgbClr val="4D4D4D"/>
                </a:solidFill>
                <a:effectLst/>
                <a:uLnTx/>
                <a:uFillTx/>
                <a:latin typeface="Arial"/>
                <a:ea typeface="+mn-ea"/>
                <a:cs typeface="Arial"/>
              </a:rPr>
              <a:t> </a:t>
            </a:r>
            <a:r>
              <a:rPr kumimoji="0" sz="1200" b="1" i="0" u="none" strike="noStrike" kern="1200" cap="none" spc="-10" normalizeH="0" baseline="0" noProof="0" dirty="0">
                <a:ln>
                  <a:noFill/>
                </a:ln>
                <a:solidFill>
                  <a:srgbClr val="4D4D4D"/>
                </a:solidFill>
                <a:effectLst/>
                <a:uLnTx/>
                <a:uFillTx/>
                <a:latin typeface="Arial"/>
                <a:ea typeface="+mn-ea"/>
                <a:cs typeface="Arial"/>
              </a:rPr>
              <a:t>Alert</a:t>
            </a:r>
            <a:r>
              <a:rPr kumimoji="0" sz="1200" b="1" i="0" u="none" strike="noStrike" kern="1200" cap="none" spc="20" normalizeH="0" baseline="0" noProof="0" dirty="0">
                <a:ln>
                  <a:noFill/>
                </a:ln>
                <a:solidFill>
                  <a:srgbClr val="4D4D4D"/>
                </a:solidFill>
                <a:effectLst/>
                <a:uLnTx/>
                <a:uFillTx/>
                <a:latin typeface="Arial"/>
                <a:ea typeface="+mn-ea"/>
                <a:cs typeface="Arial"/>
              </a:rPr>
              <a:t> </a:t>
            </a:r>
            <a:r>
              <a:rPr kumimoji="0" sz="1200" b="1" i="0" u="none" strike="noStrike" kern="1200" cap="none" spc="-10" normalizeH="0" baseline="0" noProof="0" dirty="0">
                <a:ln>
                  <a:noFill/>
                </a:ln>
                <a:solidFill>
                  <a:srgbClr val="4D4D4D"/>
                </a:solidFill>
                <a:effectLst/>
                <a:uLnTx/>
                <a:uFillTx/>
                <a:latin typeface="Arial"/>
                <a:ea typeface="+mn-ea"/>
                <a:cs typeface="Arial"/>
              </a:rPr>
              <a:t>System</a:t>
            </a:r>
            <a:r>
              <a:rPr kumimoji="0" sz="1200" b="1" i="0" u="none" strike="noStrike" kern="1200" cap="none" spc="30" normalizeH="0" baseline="0" noProof="0" dirty="0">
                <a:ln>
                  <a:noFill/>
                </a:ln>
                <a:solidFill>
                  <a:srgbClr val="4D4D4D"/>
                </a:solidFill>
                <a:effectLst/>
                <a:uLnTx/>
                <a:uFillTx/>
                <a:latin typeface="Arial"/>
                <a:ea typeface="+mn-ea"/>
                <a:cs typeface="Arial"/>
              </a:rPr>
              <a:t> </a:t>
            </a:r>
            <a:r>
              <a:rPr kumimoji="0" sz="1200" b="1" i="0" u="none" strike="noStrike" kern="1200" cap="none" spc="-5" normalizeH="0" baseline="0" noProof="0" dirty="0">
                <a:ln>
                  <a:noFill/>
                </a:ln>
                <a:solidFill>
                  <a:srgbClr val="4D4D4D"/>
                </a:solidFill>
                <a:effectLst/>
                <a:uLnTx/>
                <a:uFillTx/>
                <a:latin typeface="Arial"/>
                <a:ea typeface="+mn-ea"/>
                <a:cs typeface="Arial"/>
              </a:rPr>
              <a:t>for</a:t>
            </a:r>
            <a:r>
              <a:rPr kumimoji="0" sz="1200" b="1" i="0" u="none" strike="noStrike" kern="1200" cap="none" spc="0" normalizeH="0" baseline="0" noProof="0" dirty="0">
                <a:ln>
                  <a:noFill/>
                </a:ln>
                <a:solidFill>
                  <a:srgbClr val="4D4D4D"/>
                </a:solidFill>
                <a:effectLst/>
                <a:uLnTx/>
                <a:uFillTx/>
                <a:latin typeface="Arial"/>
                <a:ea typeface="+mn-ea"/>
                <a:cs typeface="Arial"/>
              </a:rPr>
              <a:t> </a:t>
            </a:r>
            <a:r>
              <a:rPr kumimoji="0" sz="1200" b="1" i="0" u="none" strike="noStrike" kern="1200" cap="none" spc="-5" normalizeH="0" baseline="0" noProof="0" dirty="0">
                <a:ln>
                  <a:noFill/>
                </a:ln>
                <a:solidFill>
                  <a:srgbClr val="4D4D4D"/>
                </a:solidFill>
                <a:effectLst/>
                <a:uLnTx/>
                <a:uFillTx/>
                <a:latin typeface="Arial"/>
                <a:ea typeface="+mn-ea"/>
                <a:cs typeface="Arial"/>
              </a:rPr>
              <a:t>non-food </a:t>
            </a:r>
            <a:r>
              <a:rPr kumimoji="0" sz="1200" b="1" i="0" u="none" strike="noStrike" kern="1200" cap="none" spc="0" normalizeH="0" baseline="0" noProof="0" dirty="0">
                <a:ln>
                  <a:noFill/>
                </a:ln>
                <a:solidFill>
                  <a:srgbClr val="4D4D4D"/>
                </a:solidFill>
                <a:effectLst/>
                <a:uLnTx/>
                <a:uFillTx/>
                <a:latin typeface="Arial"/>
                <a:ea typeface="+mn-ea"/>
                <a:cs typeface="Arial"/>
              </a:rPr>
              <a:t> dangerous </a:t>
            </a:r>
            <a:r>
              <a:rPr kumimoji="0" sz="1200" b="1" i="0" u="none" strike="noStrike" kern="1200" cap="none" spc="-5" normalizeH="0" baseline="0" noProof="0" dirty="0">
                <a:ln>
                  <a:noFill/>
                </a:ln>
                <a:solidFill>
                  <a:srgbClr val="4D4D4D"/>
                </a:solidFill>
                <a:effectLst/>
                <a:uLnTx/>
                <a:uFillTx/>
                <a:latin typeface="Arial"/>
                <a:ea typeface="+mn-ea"/>
                <a:cs typeface="Arial"/>
              </a:rPr>
              <a:t>products,</a:t>
            </a:r>
            <a:r>
              <a:rPr kumimoji="0" sz="1200" b="1" i="0" u="none" strike="noStrike" kern="1200" cap="none" spc="5" normalizeH="0" baseline="0" noProof="0" dirty="0">
                <a:ln>
                  <a:noFill/>
                </a:ln>
                <a:solidFill>
                  <a:srgbClr val="4D4D4D"/>
                </a:solidFill>
                <a:effectLst/>
                <a:uLnTx/>
                <a:uFillTx/>
                <a:latin typeface="Arial"/>
                <a:ea typeface="+mn-ea"/>
                <a:cs typeface="Arial"/>
              </a:rPr>
              <a:t> </a:t>
            </a:r>
            <a:r>
              <a:rPr kumimoji="0" sz="1200" b="1" i="0" u="none" strike="noStrike" kern="1200" cap="none" spc="-5" normalizeH="0" baseline="0" noProof="0" dirty="0">
                <a:ln>
                  <a:noFill/>
                </a:ln>
                <a:solidFill>
                  <a:srgbClr val="4D4D4D"/>
                </a:solidFill>
                <a:effectLst/>
                <a:uLnTx/>
                <a:uFillTx/>
                <a:latin typeface="Arial"/>
                <a:ea typeface="+mn-ea"/>
                <a:cs typeface="Arial"/>
              </a:rPr>
              <a:t>currently</a:t>
            </a:r>
            <a:r>
              <a:rPr kumimoji="0" sz="1200" b="1" i="0" u="none" strike="noStrike" kern="1200" cap="none" spc="-20" normalizeH="0" baseline="0" noProof="0" dirty="0">
                <a:ln>
                  <a:noFill/>
                </a:ln>
                <a:solidFill>
                  <a:srgbClr val="4D4D4D"/>
                </a:solidFill>
                <a:effectLst/>
                <a:uLnTx/>
                <a:uFillTx/>
                <a:latin typeface="Arial"/>
                <a:ea typeface="+mn-ea"/>
                <a:cs typeface="Arial"/>
              </a:rPr>
              <a:t> </a:t>
            </a:r>
            <a:r>
              <a:rPr kumimoji="0" sz="1200" b="1" i="0" u="none" strike="noStrike" kern="1200" cap="none" spc="0" normalizeH="0" baseline="0" noProof="0" dirty="0">
                <a:ln>
                  <a:noFill/>
                </a:ln>
                <a:solidFill>
                  <a:srgbClr val="4D4D4D"/>
                </a:solidFill>
                <a:effectLst/>
                <a:uLnTx/>
                <a:uFillTx/>
                <a:latin typeface="Arial"/>
                <a:ea typeface="+mn-ea"/>
                <a:cs typeface="Arial"/>
              </a:rPr>
              <a:t>called</a:t>
            </a:r>
            <a:r>
              <a:rPr kumimoji="0" sz="1200" b="1" i="0" u="none" strike="noStrike" kern="1200" cap="none" spc="-15" normalizeH="0" baseline="0" noProof="0" dirty="0">
                <a:ln>
                  <a:noFill/>
                </a:ln>
                <a:solidFill>
                  <a:srgbClr val="4D4D4D"/>
                </a:solidFill>
                <a:effectLst/>
                <a:uLnTx/>
                <a:uFillTx/>
                <a:latin typeface="Arial"/>
                <a:ea typeface="+mn-ea"/>
                <a:cs typeface="Arial"/>
              </a:rPr>
              <a:t> </a:t>
            </a:r>
            <a:r>
              <a:rPr kumimoji="0" sz="1200" b="1" i="0" u="none" strike="noStrike" kern="1200" cap="none" spc="-5" normalizeH="0" baseline="0" noProof="0" dirty="0">
                <a:ln>
                  <a:noFill/>
                </a:ln>
                <a:solidFill>
                  <a:srgbClr val="4D4D4D"/>
                </a:solidFill>
                <a:effectLst/>
                <a:uLnTx/>
                <a:uFillTx/>
                <a:latin typeface="Arial"/>
                <a:ea typeface="+mn-ea"/>
                <a:cs typeface="Arial"/>
              </a:rPr>
              <a:t>Safety</a:t>
            </a:r>
            <a:r>
              <a:rPr kumimoji="0" sz="1200" b="1" i="0" u="none" strike="noStrike" kern="1200" cap="none" spc="-25" normalizeH="0" baseline="0" noProof="0" dirty="0">
                <a:ln>
                  <a:noFill/>
                </a:ln>
                <a:solidFill>
                  <a:srgbClr val="4D4D4D"/>
                </a:solidFill>
                <a:effectLst/>
                <a:uLnTx/>
                <a:uFillTx/>
                <a:latin typeface="Arial"/>
                <a:ea typeface="+mn-ea"/>
                <a:cs typeface="Arial"/>
              </a:rPr>
              <a:t> </a:t>
            </a:r>
            <a:r>
              <a:rPr kumimoji="0" sz="1200" b="1" i="0" u="none" strike="noStrike" kern="1200" cap="none" spc="5" normalizeH="0" baseline="0" noProof="0" dirty="0">
                <a:ln>
                  <a:noFill/>
                </a:ln>
                <a:solidFill>
                  <a:srgbClr val="4D4D4D"/>
                </a:solidFill>
                <a:effectLst/>
                <a:uLnTx/>
                <a:uFillTx/>
                <a:latin typeface="Arial"/>
                <a:ea typeface="+mn-ea"/>
                <a:cs typeface="Arial"/>
              </a:rPr>
              <a:t>Gate.</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150000"/>
              </a:lnSpc>
              <a:spcBef>
                <a:spcPts val="0"/>
              </a:spcBef>
              <a:spcAft>
                <a:spcPts val="0"/>
              </a:spcAft>
              <a:buClrTx/>
              <a:buSzTx/>
              <a:buFontTx/>
              <a:buNone/>
              <a:tabLst/>
              <a:defRPr/>
            </a:pPr>
            <a:r>
              <a:rPr kumimoji="0" sz="1200" b="0" i="0" u="none" strike="noStrike" kern="1200" cap="none" spc="0" normalizeH="0" baseline="0" noProof="0" dirty="0">
                <a:ln>
                  <a:noFill/>
                </a:ln>
                <a:solidFill>
                  <a:srgbClr val="4D4D4D"/>
                </a:solidFill>
                <a:effectLst/>
                <a:uLnTx/>
                <a:uFillTx/>
                <a:latin typeface="Arial MT"/>
                <a:ea typeface="+mn-ea"/>
                <a:cs typeface="Arial MT"/>
              </a:rPr>
              <a:t>The </a:t>
            </a:r>
            <a:r>
              <a:rPr kumimoji="0" sz="1200" b="0" i="0" u="none" strike="noStrike" kern="1200" cap="none" spc="-5" normalizeH="0" baseline="0" noProof="0" dirty="0">
                <a:ln>
                  <a:noFill/>
                </a:ln>
                <a:solidFill>
                  <a:srgbClr val="4D4D4D"/>
                </a:solidFill>
                <a:effectLst/>
                <a:uLnTx/>
                <a:uFillTx/>
                <a:latin typeface="Arial MT"/>
                <a:ea typeface="+mn-ea"/>
                <a:cs typeface="Arial MT"/>
              </a:rPr>
              <a:t>number </a:t>
            </a:r>
            <a:r>
              <a:rPr kumimoji="0" sz="1200" b="0" i="0" u="none" strike="noStrike" kern="1200" cap="none" spc="0" normalizeH="0" baseline="0" noProof="0" dirty="0">
                <a:ln>
                  <a:noFill/>
                </a:ln>
                <a:solidFill>
                  <a:srgbClr val="4D4D4D"/>
                </a:solidFill>
                <a:effectLst/>
                <a:uLnTx/>
                <a:uFillTx/>
                <a:latin typeface="Arial MT"/>
                <a:ea typeface="+mn-ea"/>
                <a:cs typeface="Arial MT"/>
              </a:rPr>
              <a:t>of </a:t>
            </a:r>
            <a:r>
              <a:rPr kumimoji="0" sz="1200" b="0" i="0" u="none" strike="noStrike" kern="1200" cap="none" spc="-5" normalizeH="0" baseline="0" noProof="0" dirty="0">
                <a:ln>
                  <a:noFill/>
                </a:ln>
                <a:solidFill>
                  <a:srgbClr val="4D4D4D"/>
                </a:solidFill>
                <a:effectLst/>
                <a:uLnTx/>
                <a:uFillTx/>
                <a:latin typeface="Arial MT"/>
                <a:ea typeface="+mn-ea"/>
                <a:cs typeface="Arial MT"/>
              </a:rPr>
              <a:t>alerts exchanged progressed in </a:t>
            </a:r>
            <a:r>
              <a:rPr kumimoji="0" sz="1200" b="0" i="0" u="none" strike="noStrike" kern="1200" cap="none" spc="0" normalizeH="0" baseline="0" noProof="0" dirty="0">
                <a:ln>
                  <a:noFill/>
                </a:ln>
                <a:solidFill>
                  <a:srgbClr val="4D4D4D"/>
                </a:solidFill>
                <a:effectLst/>
                <a:uLnTx/>
                <a:uFillTx/>
                <a:latin typeface="Arial MT"/>
                <a:ea typeface="+mn-ea"/>
                <a:cs typeface="Arial MT"/>
              </a:rPr>
              <a:t>the first </a:t>
            </a:r>
            <a:r>
              <a:rPr kumimoji="0" sz="1200" b="0" i="0" u="none" strike="noStrike" kern="1200" cap="none" spc="-5" normalizeH="0" baseline="0" noProof="0" dirty="0">
                <a:ln>
                  <a:noFill/>
                </a:ln>
                <a:solidFill>
                  <a:srgbClr val="4D4D4D"/>
                </a:solidFill>
                <a:effectLst/>
                <a:uLnTx/>
                <a:uFillTx/>
                <a:latin typeface="Arial MT"/>
                <a:ea typeface="+mn-ea"/>
                <a:cs typeface="Arial MT"/>
              </a:rPr>
              <a:t>8 years and </a:t>
            </a:r>
            <a:r>
              <a:rPr kumimoji="0" sz="1200" b="0" i="0" u="none" strike="noStrike" kern="1200" cap="none" spc="-320" normalizeH="0" baseline="0" noProof="0" dirty="0">
                <a:ln>
                  <a:noFill/>
                </a:ln>
                <a:solidFill>
                  <a:srgbClr val="4D4D4D"/>
                </a:solidFill>
                <a:effectLst/>
                <a:uLnTx/>
                <a:uFillTx/>
                <a:latin typeface="Arial MT"/>
                <a:ea typeface="+mn-ea"/>
                <a:cs typeface="Arial MT"/>
              </a:rPr>
              <a:t> </a:t>
            </a:r>
            <a:r>
              <a:rPr kumimoji="0" sz="1200" b="0" i="0" u="none" strike="noStrike" kern="1200" cap="none" spc="-5" normalizeH="0" baseline="0" noProof="0" dirty="0">
                <a:ln>
                  <a:noFill/>
                </a:ln>
                <a:solidFill>
                  <a:srgbClr val="4D4D4D"/>
                </a:solidFill>
                <a:effectLst/>
                <a:uLnTx/>
                <a:uFillTx/>
                <a:latin typeface="Arial MT"/>
                <a:ea typeface="+mn-ea"/>
                <a:cs typeface="Arial MT"/>
              </a:rPr>
              <a:t>stabilized </a:t>
            </a:r>
            <a:r>
              <a:rPr kumimoji="0" sz="1200" b="0" i="0" u="none" strike="noStrike" kern="1200" cap="none" spc="0" normalizeH="0" baseline="0" noProof="0" dirty="0">
                <a:ln>
                  <a:noFill/>
                </a:ln>
                <a:solidFill>
                  <a:srgbClr val="4D4D4D"/>
                </a:solidFill>
                <a:effectLst/>
                <a:uLnTx/>
                <a:uFillTx/>
                <a:latin typeface="Arial MT"/>
                <a:ea typeface="+mn-ea"/>
                <a:cs typeface="Arial MT"/>
              </a:rPr>
              <a:t>at the </a:t>
            </a:r>
            <a:r>
              <a:rPr kumimoji="0" sz="1200" b="0" i="0" u="none" strike="noStrike" kern="1200" cap="none" spc="-5" normalizeH="0" baseline="0" noProof="0" dirty="0">
                <a:ln>
                  <a:noFill/>
                </a:ln>
                <a:solidFill>
                  <a:srgbClr val="4D4D4D"/>
                </a:solidFill>
                <a:effectLst/>
                <a:uLnTx/>
                <a:uFillTx/>
                <a:latin typeface="Arial MT"/>
                <a:ea typeface="+mn-ea"/>
                <a:cs typeface="Arial MT"/>
              </a:rPr>
              <a:t>level </a:t>
            </a:r>
            <a:r>
              <a:rPr kumimoji="0" sz="1200" b="0" i="0" u="none" strike="noStrike" kern="1200" cap="none" spc="0" normalizeH="0" baseline="0" noProof="0" dirty="0">
                <a:ln>
                  <a:noFill/>
                </a:ln>
                <a:solidFill>
                  <a:srgbClr val="4D4D4D"/>
                </a:solidFill>
                <a:effectLst/>
                <a:uLnTx/>
                <a:uFillTx/>
                <a:latin typeface="Arial MT"/>
                <a:ea typeface="+mn-ea"/>
                <a:cs typeface="Arial MT"/>
              </a:rPr>
              <a:t>of </a:t>
            </a:r>
            <a:r>
              <a:rPr kumimoji="0" sz="1200" b="0" i="0" u="none" strike="noStrike" kern="1200" cap="none" spc="-5" normalizeH="0" baseline="0" noProof="0" dirty="0">
                <a:ln>
                  <a:noFill/>
                </a:ln>
                <a:solidFill>
                  <a:srgbClr val="4D4D4D"/>
                </a:solidFill>
                <a:effectLst/>
                <a:uLnTx/>
                <a:uFillTx/>
                <a:latin typeface="Arial MT"/>
                <a:ea typeface="+mn-ea"/>
                <a:cs typeface="Arial MT"/>
              </a:rPr>
              <a:t>above </a:t>
            </a:r>
            <a:r>
              <a:rPr kumimoji="0" sz="1200" b="1" i="0" u="none" strike="noStrike" kern="1200" cap="none" spc="-5" normalizeH="0" baseline="0" noProof="0" dirty="0">
                <a:ln>
                  <a:noFill/>
                </a:ln>
                <a:solidFill>
                  <a:srgbClr val="4D4D4D"/>
                </a:solidFill>
                <a:effectLst/>
                <a:uLnTx/>
                <a:uFillTx/>
                <a:latin typeface="Arial"/>
                <a:ea typeface="+mn-ea"/>
                <a:cs typeface="Arial"/>
              </a:rPr>
              <a:t>2000 alerts </a:t>
            </a:r>
            <a:r>
              <a:rPr kumimoji="0" sz="1200" b="1" i="0" u="none" strike="noStrike" kern="1200" cap="none" spc="0" normalizeH="0" baseline="0" noProof="0" dirty="0">
                <a:ln>
                  <a:noFill/>
                </a:ln>
                <a:solidFill>
                  <a:srgbClr val="4D4D4D"/>
                </a:solidFill>
                <a:effectLst/>
                <a:uLnTx/>
                <a:uFillTx/>
                <a:latin typeface="Arial"/>
                <a:ea typeface="+mn-ea"/>
                <a:cs typeface="Arial"/>
              </a:rPr>
              <a:t>exchanged </a:t>
            </a:r>
            <a:r>
              <a:rPr kumimoji="0" sz="1200" b="1" i="0" u="none" strike="noStrike" kern="1200" cap="none" spc="-5" normalizeH="0" baseline="0" noProof="0" dirty="0">
                <a:ln>
                  <a:noFill/>
                </a:ln>
                <a:solidFill>
                  <a:srgbClr val="4D4D4D"/>
                </a:solidFill>
                <a:effectLst/>
                <a:uLnTx/>
                <a:uFillTx/>
                <a:latin typeface="Arial"/>
                <a:ea typeface="+mn-ea"/>
                <a:cs typeface="Arial"/>
              </a:rPr>
              <a:t>per </a:t>
            </a:r>
            <a:r>
              <a:rPr kumimoji="0" sz="1200" b="1" i="0" u="none" strike="noStrike" kern="1200" cap="none" spc="-10" normalizeH="0" baseline="0" noProof="0" dirty="0">
                <a:ln>
                  <a:noFill/>
                </a:ln>
                <a:solidFill>
                  <a:srgbClr val="4D4D4D"/>
                </a:solidFill>
                <a:effectLst/>
                <a:uLnTx/>
                <a:uFillTx/>
                <a:latin typeface="Arial"/>
                <a:ea typeface="+mn-ea"/>
                <a:cs typeface="Arial"/>
              </a:rPr>
              <a:t>year </a:t>
            </a:r>
            <a:r>
              <a:rPr kumimoji="0" sz="1200" b="1" i="0" u="none" strike="noStrike" kern="1200" cap="none" spc="-5" normalizeH="0" baseline="0" noProof="0" dirty="0">
                <a:ln>
                  <a:noFill/>
                </a:ln>
                <a:solidFill>
                  <a:srgbClr val="4D4D4D"/>
                </a:solidFill>
                <a:effectLst/>
                <a:uLnTx/>
                <a:uFillTx/>
                <a:latin typeface="Arial"/>
                <a:ea typeface="+mn-ea"/>
                <a:cs typeface="Arial"/>
              </a:rPr>
              <a:t> </a:t>
            </a:r>
            <a:r>
              <a:rPr kumimoji="0" sz="1200" b="0" i="0" u="none" strike="noStrike" kern="1200" cap="none" spc="-5" normalizeH="0" baseline="0" noProof="0" dirty="0">
                <a:ln>
                  <a:noFill/>
                </a:ln>
                <a:solidFill>
                  <a:srgbClr val="4D4D4D"/>
                </a:solidFill>
                <a:effectLst/>
                <a:uLnTx/>
                <a:uFillTx/>
                <a:latin typeface="Arial MT"/>
                <a:ea typeface="+mn-ea"/>
                <a:cs typeface="Arial MT"/>
              </a:rPr>
              <a:t>since</a:t>
            </a:r>
            <a:r>
              <a:rPr kumimoji="0" sz="1200" b="0" i="0" u="none" strike="noStrike" kern="1200" cap="none" spc="-25" normalizeH="0" baseline="0" noProof="0" dirty="0">
                <a:ln>
                  <a:noFill/>
                </a:ln>
                <a:solidFill>
                  <a:srgbClr val="4D4D4D"/>
                </a:solidFill>
                <a:effectLst/>
                <a:uLnTx/>
                <a:uFillTx/>
                <a:latin typeface="Arial MT"/>
                <a:ea typeface="+mn-ea"/>
                <a:cs typeface="Arial MT"/>
              </a:rPr>
              <a:t> </a:t>
            </a:r>
            <a:r>
              <a:rPr kumimoji="0" sz="1200" b="0" i="0" u="none" strike="noStrike" kern="1200" cap="none" spc="-5" normalizeH="0" baseline="0" noProof="0" dirty="0">
                <a:ln>
                  <a:noFill/>
                </a:ln>
                <a:solidFill>
                  <a:srgbClr val="4D4D4D"/>
                </a:solidFill>
                <a:effectLst/>
                <a:uLnTx/>
                <a:uFillTx/>
                <a:latin typeface="Arial MT"/>
                <a:ea typeface="+mn-ea"/>
                <a:cs typeface="Arial MT"/>
              </a:rPr>
              <a:t>2012.</a:t>
            </a:r>
            <a:endParaRPr kumimoji="0" sz="1200" b="0" i="0" u="none" strike="noStrike" kern="1200" cap="none" spc="0" normalizeH="0" baseline="0" noProof="0">
              <a:ln>
                <a:noFill/>
              </a:ln>
              <a:solidFill>
                <a:prstClr val="black"/>
              </a:solidFill>
              <a:effectLst/>
              <a:uLnTx/>
              <a:uFillTx/>
              <a:latin typeface="Arial MT"/>
              <a:ea typeface="+mn-ea"/>
              <a:cs typeface="Arial MT"/>
            </a:endParaRPr>
          </a:p>
        </p:txBody>
      </p:sp>
      <p:sp>
        <p:nvSpPr>
          <p:cNvPr id="8" name="object 8"/>
          <p:cNvSpPr txBox="1">
            <a:spLocks noGrp="1"/>
          </p:cNvSpPr>
          <p:nvPr>
            <p:ph type="title"/>
          </p:nvPr>
        </p:nvSpPr>
        <p:spPr>
          <a:xfrm>
            <a:off x="7434453" y="1695653"/>
            <a:ext cx="3837304" cy="636905"/>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1E858A"/>
                </a:solidFill>
                <a:latin typeface="Arial"/>
                <a:cs typeface="Arial"/>
              </a:rPr>
              <a:t>Exchanging</a:t>
            </a:r>
            <a:r>
              <a:rPr sz="2000" b="1" spc="-30" dirty="0">
                <a:solidFill>
                  <a:srgbClr val="1E858A"/>
                </a:solidFill>
                <a:latin typeface="Arial"/>
                <a:cs typeface="Arial"/>
              </a:rPr>
              <a:t> </a:t>
            </a:r>
            <a:r>
              <a:rPr sz="2000" b="1" dirty="0">
                <a:solidFill>
                  <a:srgbClr val="1E858A"/>
                </a:solidFill>
                <a:latin typeface="Arial"/>
                <a:cs typeface="Arial"/>
              </a:rPr>
              <a:t>information</a:t>
            </a:r>
            <a:r>
              <a:rPr sz="2000" b="1" spc="-55" dirty="0">
                <a:solidFill>
                  <a:srgbClr val="1E858A"/>
                </a:solidFill>
                <a:latin typeface="Arial"/>
                <a:cs typeface="Arial"/>
              </a:rPr>
              <a:t> </a:t>
            </a:r>
            <a:r>
              <a:rPr sz="2000" b="1" dirty="0">
                <a:solidFill>
                  <a:srgbClr val="1E858A"/>
                </a:solidFill>
                <a:latin typeface="Arial"/>
                <a:cs typeface="Arial"/>
              </a:rPr>
              <a:t>about</a:t>
            </a:r>
            <a:endParaRPr sz="2000">
              <a:latin typeface="Arial"/>
              <a:cs typeface="Arial"/>
            </a:endParaRPr>
          </a:p>
          <a:p>
            <a:pPr marL="12700">
              <a:lnSpc>
                <a:spcPct val="100000"/>
              </a:lnSpc>
              <a:spcBef>
                <a:spcPts val="5"/>
              </a:spcBef>
            </a:pPr>
            <a:r>
              <a:rPr sz="2000" b="1" dirty="0">
                <a:solidFill>
                  <a:srgbClr val="1E858A"/>
                </a:solidFill>
                <a:latin typeface="Arial"/>
                <a:cs typeface="Arial"/>
              </a:rPr>
              <a:t>dangerous</a:t>
            </a:r>
            <a:r>
              <a:rPr sz="2000" b="1" spc="-30" dirty="0">
                <a:solidFill>
                  <a:srgbClr val="1E858A"/>
                </a:solidFill>
                <a:latin typeface="Arial"/>
                <a:cs typeface="Arial"/>
              </a:rPr>
              <a:t> </a:t>
            </a:r>
            <a:r>
              <a:rPr sz="2000" b="1" dirty="0">
                <a:solidFill>
                  <a:srgbClr val="1E858A"/>
                </a:solidFill>
                <a:latin typeface="Arial"/>
                <a:cs typeface="Arial"/>
              </a:rPr>
              <a:t>products</a:t>
            </a:r>
            <a:r>
              <a:rPr sz="2000" b="1" spc="-40" dirty="0">
                <a:solidFill>
                  <a:srgbClr val="1E858A"/>
                </a:solidFill>
                <a:latin typeface="Arial"/>
                <a:cs typeface="Arial"/>
              </a:rPr>
              <a:t> </a:t>
            </a:r>
            <a:r>
              <a:rPr sz="2000" b="1" dirty="0">
                <a:solidFill>
                  <a:srgbClr val="1E858A"/>
                </a:solidFill>
                <a:latin typeface="Arial"/>
                <a:cs typeface="Arial"/>
              </a:rPr>
              <a:t>since</a:t>
            </a:r>
            <a:r>
              <a:rPr sz="2000" b="1" spc="-35" dirty="0">
                <a:solidFill>
                  <a:srgbClr val="1E858A"/>
                </a:solidFill>
                <a:latin typeface="Arial"/>
                <a:cs typeface="Arial"/>
              </a:rPr>
              <a:t> </a:t>
            </a:r>
            <a:r>
              <a:rPr sz="2000" b="1" dirty="0">
                <a:solidFill>
                  <a:srgbClr val="1E858A"/>
                </a:solidFill>
                <a:latin typeface="Arial"/>
                <a:cs typeface="Arial"/>
              </a:rPr>
              <a:t>2003</a:t>
            </a:r>
            <a:endParaRPr sz="2000">
              <a:latin typeface="Arial"/>
              <a:cs typeface="Arial"/>
            </a:endParaRPr>
          </a:p>
        </p:txBody>
      </p:sp>
      <p:pic>
        <p:nvPicPr>
          <p:cNvPr id="9" name="object 9"/>
          <p:cNvPicPr/>
          <p:nvPr/>
        </p:nvPicPr>
        <p:blipFill>
          <a:blip r:embed="rId4" cstate="print"/>
          <a:stretch>
            <a:fillRect/>
          </a:stretch>
        </p:blipFill>
        <p:spPr>
          <a:xfrm>
            <a:off x="5071866" y="0"/>
            <a:ext cx="2775209" cy="1214627"/>
          </a:xfrm>
          <a:prstGeom prst="rect">
            <a:avLst/>
          </a:prstGeom>
        </p:spPr>
      </p:pic>
      <p:pic>
        <p:nvPicPr>
          <p:cNvPr id="10" name="object 10"/>
          <p:cNvPicPr/>
          <p:nvPr/>
        </p:nvPicPr>
        <p:blipFill>
          <a:blip r:embed="rId5" cstate="print"/>
          <a:stretch>
            <a:fillRect/>
          </a:stretch>
        </p:blipFill>
        <p:spPr>
          <a:xfrm>
            <a:off x="292608" y="1399032"/>
            <a:ext cx="6873240" cy="405536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303530" cy="6858000"/>
          </a:xfrm>
          <a:custGeom>
            <a:avLst/>
            <a:gdLst/>
            <a:ahLst/>
            <a:cxnLst/>
            <a:rect l="l" t="t" r="r" b="b"/>
            <a:pathLst>
              <a:path w="303530" h="6858000">
                <a:moveTo>
                  <a:pt x="303276" y="0"/>
                </a:moveTo>
                <a:lnTo>
                  <a:pt x="0" y="0"/>
                </a:lnTo>
                <a:lnTo>
                  <a:pt x="0" y="6858000"/>
                </a:lnTo>
                <a:lnTo>
                  <a:pt x="303276" y="6858000"/>
                </a:lnTo>
                <a:lnTo>
                  <a:pt x="303276" y="0"/>
                </a:lnTo>
                <a:close/>
              </a:path>
            </a:pathLst>
          </a:custGeom>
          <a:solidFill>
            <a:srgbClr val="94CCD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object 3"/>
          <p:cNvPicPr/>
          <p:nvPr/>
        </p:nvPicPr>
        <p:blipFill>
          <a:blip r:embed="rId2" cstate="print"/>
          <a:stretch>
            <a:fillRect/>
          </a:stretch>
        </p:blipFill>
        <p:spPr>
          <a:xfrm>
            <a:off x="541019" y="309372"/>
            <a:ext cx="1442533" cy="478943"/>
          </a:xfrm>
          <a:prstGeom prst="rect">
            <a:avLst/>
          </a:prstGeom>
        </p:spPr>
      </p:pic>
      <p:grpSp>
        <p:nvGrpSpPr>
          <p:cNvPr id="4" name="object 4"/>
          <p:cNvGrpSpPr/>
          <p:nvPr/>
        </p:nvGrpSpPr>
        <p:grpSpPr>
          <a:xfrm>
            <a:off x="5757671" y="3334510"/>
            <a:ext cx="6434455" cy="3512820"/>
            <a:chOff x="5757671" y="3334510"/>
            <a:chExt cx="6434455" cy="3512820"/>
          </a:xfrm>
        </p:grpSpPr>
        <p:pic>
          <p:nvPicPr>
            <p:cNvPr id="5" name="object 5"/>
            <p:cNvPicPr/>
            <p:nvPr/>
          </p:nvPicPr>
          <p:blipFill>
            <a:blip r:embed="rId3" cstate="print"/>
            <a:stretch>
              <a:fillRect/>
            </a:stretch>
          </p:blipFill>
          <p:spPr>
            <a:xfrm>
              <a:off x="10530839" y="6306311"/>
              <a:ext cx="1263396" cy="330708"/>
            </a:xfrm>
            <a:prstGeom prst="rect">
              <a:avLst/>
            </a:prstGeom>
          </p:spPr>
        </p:pic>
        <p:pic>
          <p:nvPicPr>
            <p:cNvPr id="6" name="object 6"/>
            <p:cNvPicPr/>
            <p:nvPr/>
          </p:nvPicPr>
          <p:blipFill>
            <a:blip r:embed="rId4" cstate="print"/>
            <a:stretch>
              <a:fillRect/>
            </a:stretch>
          </p:blipFill>
          <p:spPr>
            <a:xfrm>
              <a:off x="5757671" y="3334510"/>
              <a:ext cx="6434328" cy="3512819"/>
            </a:xfrm>
            <a:prstGeom prst="rect">
              <a:avLst/>
            </a:prstGeom>
          </p:spPr>
        </p:pic>
      </p:grpSp>
      <p:sp>
        <p:nvSpPr>
          <p:cNvPr id="7" name="object 7"/>
          <p:cNvSpPr txBox="1"/>
          <p:nvPr/>
        </p:nvSpPr>
        <p:spPr>
          <a:xfrm>
            <a:off x="1548130" y="2390648"/>
            <a:ext cx="3885565" cy="3439795"/>
          </a:xfrm>
          <a:prstGeom prst="rect">
            <a:avLst/>
          </a:prstGeom>
        </p:spPr>
        <p:txBody>
          <a:bodyPr vert="horz" wrap="square" lIns="0" tIns="12065" rIns="0" bIns="0" rtlCol="0">
            <a:spAutoFit/>
          </a:bodyPr>
          <a:lstStyle/>
          <a:p>
            <a:pPr marL="12700" marR="5080" lvl="0" indent="0" algn="l" defTabSz="914400" rtl="0" eaLnBrk="1" fontAlgn="auto" latinLnBrk="0" hangingPunct="1">
              <a:lnSpc>
                <a:spcPct val="100000"/>
              </a:lnSpc>
              <a:spcBef>
                <a:spcPts val="95"/>
              </a:spcBef>
              <a:spcAft>
                <a:spcPts val="0"/>
              </a:spcAft>
              <a:buClrTx/>
              <a:buSzTx/>
              <a:buFontTx/>
              <a:buNone/>
              <a:tabLst/>
              <a:defRPr/>
            </a:pPr>
            <a:r>
              <a:rPr kumimoji="0" sz="1600" b="1" i="0" u="none" strike="noStrike" kern="1200" cap="none" spc="-5" normalizeH="0" baseline="0" noProof="0" dirty="0">
                <a:ln>
                  <a:noFill/>
                </a:ln>
                <a:solidFill>
                  <a:srgbClr val="4D4D4D"/>
                </a:solidFill>
                <a:effectLst/>
                <a:uLnTx/>
                <a:uFillTx/>
                <a:latin typeface="Arial"/>
                <a:ea typeface="+mn-ea"/>
                <a:cs typeface="Arial"/>
              </a:rPr>
              <a:t>These</a:t>
            </a:r>
            <a:r>
              <a:rPr kumimoji="0" sz="1600" b="1" i="0" u="none" strike="noStrike" kern="1200" cap="none" spc="40" normalizeH="0" baseline="0" noProof="0" dirty="0">
                <a:ln>
                  <a:noFill/>
                </a:ln>
                <a:solidFill>
                  <a:srgbClr val="4D4D4D"/>
                </a:solidFill>
                <a:effectLst/>
                <a:uLnTx/>
                <a:uFillTx/>
                <a:latin typeface="Arial"/>
                <a:ea typeface="+mn-ea"/>
                <a:cs typeface="Arial"/>
              </a:rPr>
              <a:t> </a:t>
            </a:r>
            <a:r>
              <a:rPr kumimoji="0" sz="1600" b="1" i="0" u="none" strike="noStrike" kern="1200" cap="none" spc="-5" normalizeH="0" baseline="0" noProof="0" dirty="0">
                <a:ln>
                  <a:noFill/>
                </a:ln>
                <a:solidFill>
                  <a:srgbClr val="4D4D4D"/>
                </a:solidFill>
                <a:effectLst/>
                <a:uLnTx/>
                <a:uFillTx/>
                <a:latin typeface="Arial"/>
                <a:ea typeface="+mn-ea"/>
                <a:cs typeface="Arial"/>
              </a:rPr>
              <a:t>last</a:t>
            </a:r>
            <a:r>
              <a:rPr kumimoji="0" sz="1600" b="1" i="0" u="none" strike="noStrike" kern="1200" cap="none" spc="45" normalizeH="0" baseline="0" noProof="0" dirty="0">
                <a:ln>
                  <a:noFill/>
                </a:ln>
                <a:solidFill>
                  <a:srgbClr val="4D4D4D"/>
                </a:solidFill>
                <a:effectLst/>
                <a:uLnTx/>
                <a:uFillTx/>
                <a:latin typeface="Arial"/>
                <a:ea typeface="+mn-ea"/>
                <a:cs typeface="Arial"/>
              </a:rPr>
              <a:t> </a:t>
            </a:r>
            <a:r>
              <a:rPr kumimoji="0" sz="1600" b="1" i="0" u="none" strike="noStrike" kern="1200" cap="none" spc="5" normalizeH="0" baseline="0" noProof="0" dirty="0">
                <a:ln>
                  <a:noFill/>
                </a:ln>
                <a:solidFill>
                  <a:srgbClr val="4D4D4D"/>
                </a:solidFill>
                <a:effectLst/>
                <a:uLnTx/>
                <a:uFillTx/>
                <a:latin typeface="Arial"/>
                <a:ea typeface="+mn-ea"/>
                <a:cs typeface="Arial"/>
              </a:rPr>
              <a:t>two</a:t>
            </a:r>
            <a:r>
              <a:rPr kumimoji="0" sz="1600" b="1" i="0" u="none" strike="noStrike" kern="1200" cap="none" spc="0" normalizeH="0" baseline="0" noProof="0" dirty="0">
                <a:ln>
                  <a:noFill/>
                </a:ln>
                <a:solidFill>
                  <a:srgbClr val="4D4D4D"/>
                </a:solidFill>
                <a:effectLst/>
                <a:uLnTx/>
                <a:uFillTx/>
                <a:latin typeface="Arial"/>
                <a:ea typeface="+mn-ea"/>
                <a:cs typeface="Arial"/>
              </a:rPr>
              <a:t> </a:t>
            </a:r>
            <a:r>
              <a:rPr kumimoji="0" sz="1600" b="1" i="0" u="none" strike="noStrike" kern="1200" cap="none" spc="-15" normalizeH="0" baseline="0" noProof="0" dirty="0">
                <a:ln>
                  <a:noFill/>
                </a:ln>
                <a:solidFill>
                  <a:srgbClr val="4D4D4D"/>
                </a:solidFill>
                <a:effectLst/>
                <a:uLnTx/>
                <a:uFillTx/>
                <a:latin typeface="Arial"/>
                <a:ea typeface="+mn-ea"/>
                <a:cs typeface="Arial"/>
              </a:rPr>
              <a:t>years</a:t>
            </a:r>
            <a:r>
              <a:rPr kumimoji="0" sz="1600" b="1" i="0" u="none" strike="noStrike" kern="1200" cap="none" spc="80" normalizeH="0" baseline="0" noProof="0" dirty="0">
                <a:ln>
                  <a:noFill/>
                </a:ln>
                <a:solidFill>
                  <a:srgbClr val="4D4D4D"/>
                </a:solidFill>
                <a:effectLst/>
                <a:uLnTx/>
                <a:uFillTx/>
                <a:latin typeface="Arial"/>
                <a:ea typeface="+mn-ea"/>
                <a:cs typeface="Arial"/>
              </a:rPr>
              <a:t> </a:t>
            </a:r>
            <a:r>
              <a:rPr kumimoji="0" sz="1600" b="1" i="0" u="none" strike="noStrike" kern="1200" cap="none" spc="-15" normalizeH="0" baseline="0" noProof="0" dirty="0">
                <a:ln>
                  <a:noFill/>
                </a:ln>
                <a:solidFill>
                  <a:srgbClr val="4D4D4D"/>
                </a:solidFill>
                <a:effectLst/>
                <a:uLnTx/>
                <a:uFillTx/>
                <a:latin typeface="Arial"/>
                <a:ea typeface="+mn-ea"/>
                <a:cs typeface="Arial"/>
              </a:rPr>
              <a:t>have</a:t>
            </a:r>
            <a:r>
              <a:rPr kumimoji="0" sz="1600" b="1" i="0" u="none" strike="noStrike" kern="1200" cap="none" spc="60" normalizeH="0" baseline="0" noProof="0" dirty="0">
                <a:ln>
                  <a:noFill/>
                </a:ln>
                <a:solidFill>
                  <a:srgbClr val="4D4D4D"/>
                </a:solidFill>
                <a:effectLst/>
                <a:uLnTx/>
                <a:uFillTx/>
                <a:latin typeface="Arial"/>
                <a:ea typeface="+mn-ea"/>
                <a:cs typeface="Arial"/>
              </a:rPr>
              <a:t> </a:t>
            </a:r>
            <a:r>
              <a:rPr kumimoji="0" sz="1600" b="1" i="0" u="none" strike="noStrike" kern="1200" cap="none" spc="-5" normalizeH="0" baseline="0" noProof="0" dirty="0">
                <a:ln>
                  <a:noFill/>
                </a:ln>
                <a:solidFill>
                  <a:srgbClr val="4D4D4D"/>
                </a:solidFill>
                <a:effectLst/>
                <a:uLnTx/>
                <a:uFillTx/>
                <a:latin typeface="Arial"/>
                <a:ea typeface="+mn-ea"/>
                <a:cs typeface="Arial"/>
              </a:rPr>
              <a:t>brought </a:t>
            </a:r>
            <a:r>
              <a:rPr kumimoji="0" sz="1600" b="1" i="0" u="none" strike="noStrike" kern="1200" cap="none" spc="0" normalizeH="0" baseline="0" noProof="0" dirty="0">
                <a:ln>
                  <a:noFill/>
                </a:ln>
                <a:solidFill>
                  <a:srgbClr val="4D4D4D"/>
                </a:solidFill>
                <a:effectLst/>
                <a:uLnTx/>
                <a:uFillTx/>
                <a:latin typeface="Arial"/>
                <a:ea typeface="+mn-ea"/>
                <a:cs typeface="Arial"/>
              </a:rPr>
              <a:t> </a:t>
            </a:r>
            <a:r>
              <a:rPr kumimoji="0" sz="1600" b="1" i="0" u="none" strike="noStrike" kern="1200" cap="none" spc="-5" normalizeH="0" baseline="0" noProof="0" dirty="0">
                <a:ln>
                  <a:noFill/>
                </a:ln>
                <a:solidFill>
                  <a:srgbClr val="4D4D4D"/>
                </a:solidFill>
                <a:effectLst/>
                <a:uLnTx/>
                <a:uFillTx/>
                <a:latin typeface="Arial"/>
                <a:ea typeface="+mn-ea"/>
                <a:cs typeface="Arial"/>
              </a:rPr>
              <a:t>many</a:t>
            </a:r>
            <a:r>
              <a:rPr kumimoji="0" sz="1600" b="1" i="0" u="none" strike="noStrike" kern="1200" cap="none" spc="5" normalizeH="0" baseline="0" noProof="0" dirty="0">
                <a:ln>
                  <a:noFill/>
                </a:ln>
                <a:solidFill>
                  <a:srgbClr val="4D4D4D"/>
                </a:solidFill>
                <a:effectLst/>
                <a:uLnTx/>
                <a:uFillTx/>
                <a:latin typeface="Arial"/>
                <a:ea typeface="+mn-ea"/>
                <a:cs typeface="Arial"/>
              </a:rPr>
              <a:t> </a:t>
            </a:r>
            <a:r>
              <a:rPr kumimoji="0" sz="1600" b="1" i="0" u="none" strike="noStrike" kern="1200" cap="none" spc="-5" normalizeH="0" baseline="0" noProof="0" dirty="0">
                <a:ln>
                  <a:noFill/>
                </a:ln>
                <a:solidFill>
                  <a:srgbClr val="4D4D4D"/>
                </a:solidFill>
                <a:effectLst/>
                <a:uLnTx/>
                <a:uFillTx/>
                <a:latin typeface="Arial"/>
                <a:ea typeface="+mn-ea"/>
                <a:cs typeface="Arial"/>
              </a:rPr>
              <a:t>changes</a:t>
            </a:r>
            <a:r>
              <a:rPr kumimoji="0" sz="1600" b="1" i="0" u="none" strike="noStrike" kern="1200" cap="none" spc="0" normalizeH="0" baseline="0" noProof="0" dirty="0">
                <a:ln>
                  <a:noFill/>
                </a:ln>
                <a:solidFill>
                  <a:srgbClr val="4D4D4D"/>
                </a:solidFill>
                <a:effectLst/>
                <a:uLnTx/>
                <a:uFillTx/>
                <a:latin typeface="Arial"/>
                <a:ea typeface="+mn-ea"/>
                <a:cs typeface="Arial"/>
              </a:rPr>
              <a:t> </a:t>
            </a:r>
            <a:r>
              <a:rPr kumimoji="0" sz="1600" b="1" i="0" u="none" strike="noStrike" kern="1200" cap="none" spc="-5" normalizeH="0" baseline="0" noProof="0" dirty="0">
                <a:ln>
                  <a:noFill/>
                </a:ln>
                <a:solidFill>
                  <a:srgbClr val="4D4D4D"/>
                </a:solidFill>
                <a:effectLst/>
                <a:uLnTx/>
                <a:uFillTx/>
                <a:latin typeface="Arial"/>
                <a:ea typeface="+mn-ea"/>
                <a:cs typeface="Arial"/>
              </a:rPr>
              <a:t>and</a:t>
            </a:r>
            <a:r>
              <a:rPr kumimoji="0" sz="1600" b="1" i="0" u="none" strike="noStrike" kern="1200" cap="none" spc="0" normalizeH="0" baseline="0" noProof="0" dirty="0">
                <a:ln>
                  <a:noFill/>
                </a:ln>
                <a:solidFill>
                  <a:srgbClr val="4D4D4D"/>
                </a:solidFill>
                <a:effectLst/>
                <a:uLnTx/>
                <a:uFillTx/>
                <a:latin typeface="Arial"/>
                <a:ea typeface="+mn-ea"/>
                <a:cs typeface="Arial"/>
              </a:rPr>
              <a:t> </a:t>
            </a:r>
            <a:r>
              <a:rPr kumimoji="0" sz="1600" b="1" i="0" u="none" strike="noStrike" kern="1200" cap="none" spc="-5" normalizeH="0" baseline="0" noProof="0" dirty="0">
                <a:ln>
                  <a:noFill/>
                </a:ln>
                <a:solidFill>
                  <a:srgbClr val="4D4D4D"/>
                </a:solidFill>
                <a:effectLst/>
                <a:uLnTx/>
                <a:uFillTx/>
                <a:latin typeface="Arial"/>
                <a:ea typeface="+mn-ea"/>
                <a:cs typeface="Arial"/>
              </a:rPr>
              <a:t>challenges</a:t>
            </a:r>
            <a:r>
              <a:rPr kumimoji="0" sz="1600" b="1" i="0" u="none" strike="noStrike" kern="1200" cap="none" spc="30" normalizeH="0" baseline="0" noProof="0" dirty="0">
                <a:ln>
                  <a:noFill/>
                </a:ln>
                <a:solidFill>
                  <a:srgbClr val="4D4D4D"/>
                </a:solidFill>
                <a:effectLst/>
                <a:uLnTx/>
                <a:uFillTx/>
                <a:latin typeface="Arial"/>
                <a:ea typeface="+mn-ea"/>
                <a:cs typeface="Arial"/>
              </a:rPr>
              <a:t> </a:t>
            </a:r>
            <a:r>
              <a:rPr kumimoji="0" sz="1600" b="1" i="0" u="none" strike="noStrike" kern="1200" cap="none" spc="-5" normalizeH="0" baseline="0" noProof="0" dirty="0">
                <a:ln>
                  <a:noFill/>
                </a:ln>
                <a:solidFill>
                  <a:srgbClr val="4D4D4D"/>
                </a:solidFill>
                <a:effectLst/>
                <a:uLnTx/>
                <a:uFillTx/>
                <a:latin typeface="Arial"/>
                <a:ea typeface="+mn-ea"/>
                <a:cs typeface="Arial"/>
              </a:rPr>
              <a:t>to </a:t>
            </a:r>
            <a:r>
              <a:rPr kumimoji="0" sz="1600" b="1" i="0" u="none" strike="noStrike" kern="1200" cap="none" spc="-10" normalizeH="0" baseline="0" noProof="0" dirty="0">
                <a:ln>
                  <a:noFill/>
                </a:ln>
                <a:solidFill>
                  <a:srgbClr val="4D4D4D"/>
                </a:solidFill>
                <a:effectLst/>
                <a:uLnTx/>
                <a:uFillTx/>
                <a:latin typeface="Arial"/>
                <a:ea typeface="+mn-ea"/>
                <a:cs typeface="Arial"/>
              </a:rPr>
              <a:t>the </a:t>
            </a:r>
            <a:r>
              <a:rPr kumimoji="0" sz="1600" b="1" i="0" u="none" strike="noStrike" kern="1200" cap="none" spc="-5" normalizeH="0" baseline="0" noProof="0" dirty="0">
                <a:ln>
                  <a:noFill/>
                </a:ln>
                <a:solidFill>
                  <a:srgbClr val="4D4D4D"/>
                </a:solidFill>
                <a:effectLst/>
                <a:uLnTx/>
                <a:uFillTx/>
                <a:latin typeface="Arial"/>
                <a:ea typeface="+mn-ea"/>
                <a:cs typeface="Arial"/>
              </a:rPr>
              <a:t> </a:t>
            </a:r>
            <a:r>
              <a:rPr kumimoji="0" sz="1600" b="1" i="0" u="none" strike="noStrike" kern="1200" cap="none" spc="-10" normalizeH="0" baseline="0" noProof="0" dirty="0">
                <a:ln>
                  <a:noFill/>
                </a:ln>
                <a:solidFill>
                  <a:srgbClr val="4D4D4D"/>
                </a:solidFill>
                <a:effectLst/>
                <a:uLnTx/>
                <a:uFillTx/>
                <a:latin typeface="Arial"/>
                <a:ea typeface="+mn-ea"/>
                <a:cs typeface="Arial"/>
              </a:rPr>
              <a:t>system.</a:t>
            </a:r>
            <a:r>
              <a:rPr kumimoji="0" sz="1600" b="1" i="0" u="none" strike="noStrike" kern="1200" cap="none" spc="55" normalizeH="0" baseline="0" noProof="0" dirty="0">
                <a:ln>
                  <a:noFill/>
                </a:ln>
                <a:solidFill>
                  <a:srgbClr val="4D4D4D"/>
                </a:solidFill>
                <a:effectLst/>
                <a:uLnTx/>
                <a:uFillTx/>
                <a:latin typeface="Arial"/>
                <a:ea typeface="+mn-ea"/>
                <a:cs typeface="Arial"/>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End of</a:t>
            </a:r>
            <a:r>
              <a:rPr kumimoji="0" sz="1600" b="0" i="0" u="none" strike="noStrike" kern="1200" cap="none" spc="5"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2020,</a:t>
            </a:r>
            <a:r>
              <a:rPr kumimoji="0" sz="1600" b="0" i="0" u="none" strike="noStrike" kern="1200" cap="none" spc="5"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the</a:t>
            </a:r>
            <a:r>
              <a:rPr kumimoji="0" sz="1600" b="0" i="0" u="none" strike="noStrike" kern="1200" cap="none" spc="5"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system</a:t>
            </a:r>
            <a:r>
              <a:rPr kumimoji="0" sz="1600" b="0" i="0" u="none" strike="noStrike" kern="1200" cap="none" spc="20"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lost one </a:t>
            </a:r>
            <a:r>
              <a:rPr kumimoji="0" sz="1600" b="0" i="0" u="none" strike="noStrike" kern="1200" cap="none" spc="0" normalizeH="0" baseline="0" noProof="0" dirty="0">
                <a:ln>
                  <a:noFill/>
                </a:ln>
                <a:solidFill>
                  <a:srgbClr val="4D4D4D"/>
                </a:solidFill>
                <a:effectLst/>
                <a:uLnTx/>
                <a:uFillTx/>
                <a:latin typeface="Arial MT"/>
                <a:ea typeface="+mn-ea"/>
                <a:cs typeface="Arial MT"/>
              </a:rPr>
              <a:t> </a:t>
            </a:r>
            <a:r>
              <a:rPr kumimoji="0" sz="1600" b="0" i="0" u="none" strike="noStrike" kern="1200" cap="none" spc="-20" normalizeH="0" baseline="0" noProof="0" dirty="0">
                <a:ln>
                  <a:noFill/>
                </a:ln>
                <a:solidFill>
                  <a:srgbClr val="4D4D4D"/>
                </a:solidFill>
                <a:effectLst/>
                <a:uLnTx/>
                <a:uFillTx/>
                <a:latin typeface="Arial MT"/>
                <a:ea typeface="+mn-ea"/>
                <a:cs typeface="Arial MT"/>
              </a:rPr>
              <a:t>member,</a:t>
            </a:r>
            <a:r>
              <a:rPr kumimoji="0" sz="1600" b="0" i="0" u="none" strike="noStrike" kern="1200" cap="none" spc="40"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the</a:t>
            </a:r>
            <a:r>
              <a:rPr kumimoji="0" sz="1600" b="0" i="0" u="none" strike="noStrike" kern="1200" cap="none" spc="35"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United</a:t>
            </a:r>
            <a:r>
              <a:rPr kumimoji="0" sz="1600" b="0" i="0" u="none" strike="noStrike" kern="1200" cap="none" spc="20"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Kingdom.</a:t>
            </a:r>
            <a:r>
              <a:rPr kumimoji="0" sz="1600" b="0" i="0" u="none" strike="noStrike" kern="1200" cap="none" spc="15" normalizeH="0" baseline="0" noProof="0" dirty="0">
                <a:ln>
                  <a:noFill/>
                </a:ln>
                <a:solidFill>
                  <a:srgbClr val="4D4D4D"/>
                </a:solidFill>
                <a:effectLst/>
                <a:uLnTx/>
                <a:uFillTx/>
                <a:latin typeface="Arial MT"/>
                <a:ea typeface="+mn-ea"/>
                <a:cs typeface="Arial MT"/>
              </a:rPr>
              <a:t> </a:t>
            </a:r>
            <a:r>
              <a:rPr kumimoji="0" sz="1600" b="0" i="0" u="none" strike="noStrike" kern="1200" cap="none" spc="-20" normalizeH="0" baseline="0" noProof="0" dirty="0">
                <a:ln>
                  <a:noFill/>
                </a:ln>
                <a:solidFill>
                  <a:srgbClr val="4D4D4D"/>
                </a:solidFill>
                <a:effectLst/>
                <a:uLnTx/>
                <a:uFillTx/>
                <a:latin typeface="Arial MT"/>
                <a:ea typeface="+mn-ea"/>
                <a:cs typeface="Arial MT"/>
              </a:rPr>
              <a:t>However, </a:t>
            </a:r>
            <a:r>
              <a:rPr kumimoji="0" sz="1600" b="0" i="0" u="none" strike="noStrike" kern="1200" cap="none" spc="-15"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the</a:t>
            </a:r>
            <a:r>
              <a:rPr kumimoji="0" sz="1600" b="0" i="0" u="none" strike="noStrike" kern="1200" cap="none" spc="75"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number</a:t>
            </a:r>
            <a:r>
              <a:rPr kumimoji="0" sz="1600" b="0" i="0" u="none" strike="noStrike" kern="1200" cap="none" spc="75"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and</a:t>
            </a:r>
            <a:r>
              <a:rPr kumimoji="0" sz="1600" b="0" i="0" u="none" strike="noStrike" kern="1200" cap="none" spc="75"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quality</a:t>
            </a:r>
            <a:r>
              <a:rPr kumimoji="0" sz="1600" b="0" i="0" u="none" strike="noStrike" kern="1200" cap="none" spc="60"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of</a:t>
            </a:r>
            <a:r>
              <a:rPr kumimoji="0" sz="1600" b="0" i="0" u="none" strike="noStrike" kern="1200" cap="none" spc="75"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alerts </a:t>
            </a:r>
            <a:r>
              <a:rPr kumimoji="0" sz="1600" b="0" i="0" u="none" strike="noStrike" kern="1200" cap="none" spc="0"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exchanged</a:t>
            </a:r>
            <a:r>
              <a:rPr kumimoji="0" sz="1600" b="0" i="0" u="none" strike="noStrike" kern="1200" cap="none" spc="5"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did</a:t>
            </a:r>
            <a:r>
              <a:rPr kumimoji="0" sz="1600" b="0" i="0" u="none" strike="noStrike" kern="1200" cap="none" spc="-15"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not</a:t>
            </a:r>
            <a:r>
              <a:rPr kumimoji="0" sz="1600" b="0" i="0" u="none" strike="noStrike" kern="1200" cap="none" spc="10"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alter</a:t>
            </a:r>
            <a:r>
              <a:rPr kumimoji="0" sz="1600" b="0" i="0" u="none" strike="noStrike" kern="1200" cap="none" spc="5"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much.</a:t>
            </a:r>
            <a:r>
              <a:rPr kumimoji="0" sz="1600" b="0" i="0" u="none" strike="noStrike" kern="1200" cap="none" spc="10"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National </a:t>
            </a:r>
            <a:r>
              <a:rPr kumimoji="0" sz="1600" b="0" i="0" u="none" strike="noStrike" kern="1200" cap="none" spc="0"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authorities</a:t>
            </a:r>
            <a:r>
              <a:rPr kumimoji="0" sz="1600" b="0" i="0" u="none" strike="noStrike" kern="1200" cap="none" spc="0"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continued</a:t>
            </a:r>
            <a:r>
              <a:rPr kumimoji="0" sz="1600" b="0" i="0" u="none" strike="noStrike" kern="1200" cap="none" spc="0"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their</a:t>
            </a:r>
            <a:r>
              <a:rPr kumimoji="0" sz="1600" b="0" i="0" u="none" strike="noStrike" kern="1200" cap="none" spc="5"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work.</a:t>
            </a:r>
            <a:r>
              <a:rPr kumimoji="0" sz="1600" b="0" i="0" u="none" strike="noStrike" kern="1200" cap="none" spc="25"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During the </a:t>
            </a:r>
            <a:r>
              <a:rPr kumimoji="0" sz="1600" b="0" i="0" u="none" strike="noStrike" kern="1200" cap="none" spc="-425"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COVID-19</a:t>
            </a:r>
            <a:r>
              <a:rPr kumimoji="0" sz="1600" b="0" i="0" u="none" strike="noStrike" kern="1200" cap="none" spc="15"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pandemic</a:t>
            </a:r>
            <a:r>
              <a:rPr kumimoji="0" sz="1600" b="0" i="0" u="none" strike="noStrike" kern="1200" cap="none" spc="0"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they</a:t>
            </a:r>
            <a:r>
              <a:rPr kumimoji="0" sz="1600" b="0" i="0" u="none" strike="noStrike" kern="1200" cap="none" spc="0"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monitored </a:t>
            </a:r>
            <a:r>
              <a:rPr kumimoji="0" sz="1600" b="0" i="0" u="none" strike="noStrike" kern="1200" cap="none" spc="0"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products</a:t>
            </a:r>
            <a:r>
              <a:rPr kumimoji="0" sz="1600" b="0" i="0" u="none" strike="noStrike" kern="1200" cap="none" spc="15"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related</a:t>
            </a:r>
            <a:r>
              <a:rPr kumimoji="0" sz="1600" b="0" i="0" u="none" strike="noStrike" kern="1200" cap="none" spc="15"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to</a:t>
            </a:r>
            <a:r>
              <a:rPr kumimoji="0" sz="1600" b="0" i="0" u="none" strike="noStrike" kern="1200" cap="none" spc="10"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it,</a:t>
            </a:r>
            <a:r>
              <a:rPr kumimoji="0" sz="1600" b="0" i="0" u="none" strike="noStrike" kern="1200" cap="none" spc="0"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such</a:t>
            </a:r>
            <a:r>
              <a:rPr kumimoji="0" sz="1600" b="0" i="0" u="none" strike="noStrike" kern="1200" cap="none" spc="0"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as</a:t>
            </a:r>
            <a:r>
              <a:rPr kumimoji="0" sz="1600" b="0" i="0" u="none" strike="noStrike" kern="1200" cap="none" spc="5"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facial masks </a:t>
            </a:r>
            <a:r>
              <a:rPr kumimoji="0" sz="1600" b="0" i="0" u="none" strike="noStrike" kern="1200" cap="none" spc="-430"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and</a:t>
            </a:r>
            <a:r>
              <a:rPr kumimoji="0" sz="1600" b="0" i="0" u="none" strike="noStrike" kern="1200" cap="none" spc="-10"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gloves. In</a:t>
            </a:r>
            <a:r>
              <a:rPr kumimoji="0" sz="1600" b="0" i="0" u="none" strike="noStrike" kern="1200" cap="none" spc="10"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2022,</a:t>
            </a:r>
            <a:r>
              <a:rPr kumimoji="0" sz="1600" b="0" i="0" u="none" strike="noStrike" kern="1200" cap="none" spc="10"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in</a:t>
            </a:r>
            <a:r>
              <a:rPr kumimoji="0" sz="1600" b="0" i="0" u="none" strike="noStrike" kern="1200" cap="none" spc="-15"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spite of</a:t>
            </a:r>
            <a:r>
              <a:rPr kumimoji="0" sz="1600" b="0" i="0" u="none" strike="noStrike" kern="1200" cap="none" spc="10"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the </a:t>
            </a:r>
            <a:r>
              <a:rPr kumimoji="0" sz="1600" b="0" i="0" u="none" strike="noStrike" kern="1200" cap="none" spc="0"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economic</a:t>
            </a:r>
            <a:r>
              <a:rPr kumimoji="0" sz="1600" b="0" i="0" u="none" strike="noStrike" kern="1200" cap="none" spc="-10" normalizeH="0" baseline="0" noProof="0" dirty="0">
                <a:ln>
                  <a:noFill/>
                </a:ln>
                <a:solidFill>
                  <a:srgbClr val="4D4D4D"/>
                </a:solidFill>
                <a:effectLst/>
                <a:uLnTx/>
                <a:uFillTx/>
                <a:latin typeface="Arial MT"/>
                <a:ea typeface="+mn-ea"/>
                <a:cs typeface="Arial MT"/>
              </a:rPr>
              <a:t> </a:t>
            </a:r>
            <a:r>
              <a:rPr kumimoji="0" sz="1600" b="0" i="0" u="none" strike="noStrike" kern="1200" cap="none" spc="-15" normalizeH="0" baseline="0" noProof="0" dirty="0">
                <a:ln>
                  <a:noFill/>
                </a:ln>
                <a:solidFill>
                  <a:srgbClr val="4D4D4D"/>
                </a:solidFill>
                <a:effectLst/>
                <a:uLnTx/>
                <a:uFillTx/>
                <a:latin typeface="Arial MT"/>
                <a:ea typeface="+mn-ea"/>
                <a:cs typeface="Arial MT"/>
              </a:rPr>
              <a:t>instability,</a:t>
            </a:r>
            <a:r>
              <a:rPr kumimoji="0" sz="1600" b="0" i="0" u="none" strike="noStrike" kern="1200" cap="none" spc="-5" normalizeH="0" baseline="0" noProof="0" dirty="0">
                <a:ln>
                  <a:noFill/>
                </a:ln>
                <a:solidFill>
                  <a:srgbClr val="4D4D4D"/>
                </a:solidFill>
                <a:effectLst/>
                <a:uLnTx/>
                <a:uFillTx/>
                <a:latin typeface="Arial MT"/>
                <a:ea typeface="+mn-ea"/>
                <a:cs typeface="Arial MT"/>
              </a:rPr>
              <a:t> their</a:t>
            </a:r>
            <a:r>
              <a:rPr kumimoji="0" sz="1600" b="0" i="0" u="none" strike="noStrike" kern="1200" cap="none" spc="10"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action </a:t>
            </a:r>
            <a:r>
              <a:rPr kumimoji="0" sz="1600" b="0" i="0" u="none" strike="noStrike" kern="1200" cap="none" spc="-10" normalizeH="0" baseline="0" noProof="0" dirty="0">
                <a:ln>
                  <a:noFill/>
                </a:ln>
                <a:solidFill>
                  <a:srgbClr val="4D4D4D"/>
                </a:solidFill>
                <a:effectLst/>
                <a:uLnTx/>
                <a:uFillTx/>
                <a:latin typeface="Arial MT"/>
                <a:ea typeface="+mn-ea"/>
                <a:cs typeface="Arial MT"/>
              </a:rPr>
              <a:t>went</a:t>
            </a:r>
            <a:r>
              <a:rPr kumimoji="0" sz="1600" b="0" i="0" u="none" strike="noStrike" kern="1200" cap="none" spc="25"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on.</a:t>
            </a:r>
            <a:endParaRPr kumimoji="0" sz="1600" b="0" i="0" u="none" strike="noStrike" kern="1200" cap="none" spc="0" normalizeH="0" baseline="0" noProof="0">
              <a:ln>
                <a:noFill/>
              </a:ln>
              <a:solidFill>
                <a:prstClr val="black"/>
              </a:solidFill>
              <a:effectLst/>
              <a:uLnTx/>
              <a:uFillTx/>
              <a:latin typeface="Arial MT"/>
              <a:ea typeface="+mn-ea"/>
              <a:cs typeface="Arial MT"/>
            </a:endParaRPr>
          </a:p>
          <a:p>
            <a:pPr marL="12700" marR="450215" lvl="0" indent="0" algn="just" defTabSz="914400" rtl="0" eaLnBrk="1" fontAlgn="auto" latinLnBrk="0" hangingPunct="1">
              <a:lnSpc>
                <a:spcPct val="100000"/>
              </a:lnSpc>
              <a:spcBef>
                <a:spcPts val="5"/>
              </a:spcBef>
              <a:spcAft>
                <a:spcPts val="0"/>
              </a:spcAft>
              <a:buClrTx/>
              <a:buSzTx/>
              <a:buFontTx/>
              <a:buNone/>
              <a:tabLst/>
              <a:defRPr/>
            </a:pPr>
            <a:r>
              <a:rPr kumimoji="0" sz="1600" b="1" i="0" u="none" strike="noStrike" kern="1200" cap="none" spc="-5" normalizeH="0" baseline="0" noProof="0" dirty="0">
                <a:ln>
                  <a:noFill/>
                </a:ln>
                <a:solidFill>
                  <a:srgbClr val="4D4D4D"/>
                </a:solidFill>
                <a:effectLst/>
                <a:uLnTx/>
                <a:uFillTx/>
                <a:latin typeface="Arial"/>
                <a:ea typeface="+mn-ea"/>
                <a:cs typeface="Arial"/>
              </a:rPr>
              <a:t>In 2022, most of </a:t>
            </a:r>
            <a:r>
              <a:rPr kumimoji="0" sz="1600" b="1" i="0" u="none" strike="noStrike" kern="1200" cap="none" spc="-10" normalizeH="0" baseline="0" noProof="0" dirty="0">
                <a:ln>
                  <a:noFill/>
                </a:ln>
                <a:solidFill>
                  <a:srgbClr val="4D4D4D"/>
                </a:solidFill>
                <a:effectLst/>
                <a:uLnTx/>
                <a:uFillTx/>
                <a:latin typeface="Arial"/>
                <a:ea typeface="+mn-ea"/>
                <a:cs typeface="Arial"/>
              </a:rPr>
              <a:t>the </a:t>
            </a:r>
            <a:r>
              <a:rPr kumimoji="0" sz="1600" b="1" i="0" u="none" strike="noStrike" kern="1200" cap="none" spc="-5" normalizeH="0" baseline="0" noProof="0" dirty="0">
                <a:ln>
                  <a:noFill/>
                </a:ln>
                <a:solidFill>
                  <a:srgbClr val="4D4D4D"/>
                </a:solidFill>
                <a:effectLst/>
                <a:uLnTx/>
                <a:uFillTx/>
                <a:latin typeface="Arial"/>
                <a:ea typeface="+mn-ea"/>
                <a:cs typeface="Arial"/>
              </a:rPr>
              <a:t>alerts detected </a:t>
            </a:r>
            <a:r>
              <a:rPr kumimoji="0" sz="1600" b="1" i="0" u="none" strike="noStrike" kern="1200" cap="none" spc="-430" normalizeH="0" baseline="0" noProof="0" dirty="0">
                <a:ln>
                  <a:noFill/>
                </a:ln>
                <a:solidFill>
                  <a:srgbClr val="4D4D4D"/>
                </a:solidFill>
                <a:effectLst/>
                <a:uLnTx/>
                <a:uFillTx/>
                <a:latin typeface="Arial"/>
                <a:ea typeface="+mn-ea"/>
                <a:cs typeface="Arial"/>
              </a:rPr>
              <a:t> </a:t>
            </a:r>
            <a:r>
              <a:rPr kumimoji="0" sz="1600" b="1" i="0" u="none" strike="noStrike" kern="1200" cap="none" spc="-5" normalizeH="0" baseline="0" noProof="0" dirty="0">
                <a:ln>
                  <a:noFill/>
                </a:ln>
                <a:solidFill>
                  <a:srgbClr val="4D4D4D"/>
                </a:solidFill>
                <a:effectLst/>
                <a:uLnTx/>
                <a:uFillTx/>
                <a:latin typeface="Arial"/>
                <a:ea typeface="+mn-ea"/>
                <a:cs typeface="Arial"/>
              </a:rPr>
              <a:t>chemical risk </a:t>
            </a:r>
            <a:r>
              <a:rPr kumimoji="0" sz="1600" b="0" i="0" u="none" strike="noStrike" kern="1200" cap="none" spc="-5" normalizeH="0" baseline="0" noProof="0" dirty="0">
                <a:ln>
                  <a:noFill/>
                </a:ln>
                <a:solidFill>
                  <a:srgbClr val="4D4D4D"/>
                </a:solidFill>
                <a:effectLst/>
                <a:uLnTx/>
                <a:uFillTx/>
                <a:latin typeface="Arial MT"/>
                <a:ea typeface="+mn-ea"/>
                <a:cs typeface="Arial MT"/>
              </a:rPr>
              <a:t>on cosmetics, </a:t>
            </a:r>
            <a:r>
              <a:rPr kumimoji="0" sz="1600" b="0" i="0" u="none" strike="noStrike" kern="1200" cap="none" spc="-10" normalizeH="0" baseline="0" noProof="0" dirty="0">
                <a:ln>
                  <a:noFill/>
                </a:ln>
                <a:solidFill>
                  <a:srgbClr val="4D4D4D"/>
                </a:solidFill>
                <a:effectLst/>
                <a:uLnTx/>
                <a:uFillTx/>
                <a:latin typeface="Arial MT"/>
                <a:ea typeface="+mn-ea"/>
                <a:cs typeface="Arial MT"/>
              </a:rPr>
              <a:t>toys </a:t>
            </a:r>
            <a:r>
              <a:rPr kumimoji="0" sz="1600" b="0" i="0" u="none" strike="noStrike" kern="1200" cap="none" spc="-5" normalizeH="0" baseline="0" noProof="0" dirty="0">
                <a:ln>
                  <a:noFill/>
                </a:ln>
                <a:solidFill>
                  <a:srgbClr val="4D4D4D"/>
                </a:solidFill>
                <a:effectLst/>
                <a:uLnTx/>
                <a:uFillTx/>
                <a:latin typeface="Arial MT"/>
                <a:ea typeface="+mn-ea"/>
                <a:cs typeface="Arial MT"/>
              </a:rPr>
              <a:t>and </a:t>
            </a:r>
            <a:r>
              <a:rPr kumimoji="0" sz="1600" b="0" i="0" u="none" strike="noStrike" kern="1200" cap="none" spc="-430"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shoes</a:t>
            </a:r>
            <a:r>
              <a:rPr kumimoji="0" sz="1600" b="0" i="0" u="none" strike="noStrike" kern="1200" cap="none" spc="0"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for</a:t>
            </a:r>
            <a:r>
              <a:rPr kumimoji="0" sz="1600" b="0" i="0" u="none" strike="noStrike" kern="1200" cap="none" spc="5" normalizeH="0" baseline="0" noProof="0" dirty="0">
                <a:ln>
                  <a:noFill/>
                </a:ln>
                <a:solidFill>
                  <a:srgbClr val="4D4D4D"/>
                </a:solidFill>
                <a:effectLst/>
                <a:uLnTx/>
                <a:uFillTx/>
                <a:latin typeface="Arial MT"/>
                <a:ea typeface="+mn-ea"/>
                <a:cs typeface="Arial MT"/>
              </a:rPr>
              <a:t> </a:t>
            </a:r>
            <a:r>
              <a:rPr kumimoji="0" sz="1600" b="0" i="0" u="none" strike="noStrike" kern="1200" cap="none" spc="-5" normalizeH="0" baseline="0" noProof="0" dirty="0">
                <a:ln>
                  <a:noFill/>
                </a:ln>
                <a:solidFill>
                  <a:srgbClr val="4D4D4D"/>
                </a:solidFill>
                <a:effectLst/>
                <a:uLnTx/>
                <a:uFillTx/>
                <a:latin typeface="Arial MT"/>
                <a:ea typeface="+mn-ea"/>
                <a:cs typeface="Arial MT"/>
              </a:rPr>
              <a:t>example.</a:t>
            </a:r>
            <a:endParaRPr kumimoji="0" sz="1600" b="0" i="0" u="none" strike="noStrike" kern="1200" cap="none" spc="0" normalizeH="0" baseline="0" noProof="0">
              <a:ln>
                <a:noFill/>
              </a:ln>
              <a:solidFill>
                <a:prstClr val="black"/>
              </a:solidFill>
              <a:effectLst/>
              <a:uLnTx/>
              <a:uFillTx/>
              <a:latin typeface="Arial MT"/>
              <a:ea typeface="+mn-ea"/>
              <a:cs typeface="Arial MT"/>
            </a:endParaRPr>
          </a:p>
        </p:txBody>
      </p:sp>
      <p:sp>
        <p:nvSpPr>
          <p:cNvPr id="8" name="object 8"/>
          <p:cNvSpPr txBox="1">
            <a:spLocks noGrp="1"/>
          </p:cNvSpPr>
          <p:nvPr>
            <p:ph type="title"/>
          </p:nvPr>
        </p:nvSpPr>
        <p:spPr>
          <a:xfrm>
            <a:off x="1591436" y="1426921"/>
            <a:ext cx="3311525" cy="941069"/>
          </a:xfrm>
          <a:prstGeom prst="rect">
            <a:avLst/>
          </a:prstGeom>
        </p:spPr>
        <p:txBody>
          <a:bodyPr vert="horz" wrap="square" lIns="0" tIns="13335" rIns="0" bIns="0" rtlCol="0">
            <a:spAutoFit/>
          </a:bodyPr>
          <a:lstStyle/>
          <a:p>
            <a:pPr marL="12700" marR="5080" algn="just">
              <a:lnSpc>
                <a:spcPct val="100000"/>
              </a:lnSpc>
              <a:spcBef>
                <a:spcPts val="105"/>
              </a:spcBef>
            </a:pPr>
            <a:r>
              <a:rPr sz="2000" b="1" dirty="0">
                <a:solidFill>
                  <a:srgbClr val="FFC000"/>
                </a:solidFill>
                <a:latin typeface="Arial"/>
                <a:cs typeface="Arial"/>
              </a:rPr>
              <a:t>2021-2022:</a:t>
            </a:r>
            <a:r>
              <a:rPr sz="2000" b="1" spc="-65" dirty="0">
                <a:solidFill>
                  <a:srgbClr val="FFC000"/>
                </a:solidFill>
                <a:latin typeface="Arial"/>
                <a:cs typeface="Arial"/>
              </a:rPr>
              <a:t> </a:t>
            </a:r>
            <a:r>
              <a:rPr sz="2000" b="1" dirty="0">
                <a:solidFill>
                  <a:srgbClr val="FFC000"/>
                </a:solidFill>
                <a:latin typeface="Arial"/>
                <a:cs typeface="Arial"/>
              </a:rPr>
              <a:t>the</a:t>
            </a:r>
            <a:r>
              <a:rPr sz="2000" b="1" spc="-25" dirty="0">
                <a:solidFill>
                  <a:srgbClr val="FFC000"/>
                </a:solidFill>
                <a:latin typeface="Arial"/>
                <a:cs typeface="Arial"/>
              </a:rPr>
              <a:t> </a:t>
            </a:r>
            <a:r>
              <a:rPr sz="2000" b="1" spc="-5" dirty="0">
                <a:solidFill>
                  <a:srgbClr val="FFC000"/>
                </a:solidFill>
                <a:latin typeface="Arial"/>
                <a:cs typeface="Arial"/>
              </a:rPr>
              <a:t>system</a:t>
            </a:r>
            <a:r>
              <a:rPr sz="2000" b="1" spc="-15" dirty="0">
                <a:solidFill>
                  <a:srgbClr val="FFC000"/>
                </a:solidFill>
                <a:latin typeface="Arial"/>
                <a:cs typeface="Arial"/>
              </a:rPr>
              <a:t> </a:t>
            </a:r>
            <a:r>
              <a:rPr sz="2000" b="1" spc="-5" dirty="0">
                <a:solidFill>
                  <a:srgbClr val="FFC000"/>
                </a:solidFill>
                <a:latin typeface="Arial"/>
                <a:cs typeface="Arial"/>
              </a:rPr>
              <a:t>very </a:t>
            </a:r>
            <a:r>
              <a:rPr sz="2000" b="1" spc="-545" dirty="0">
                <a:solidFill>
                  <a:srgbClr val="FFC000"/>
                </a:solidFill>
                <a:latin typeface="Arial"/>
                <a:cs typeface="Arial"/>
              </a:rPr>
              <a:t> </a:t>
            </a:r>
            <a:r>
              <a:rPr sz="2000" b="1" spc="-5" dirty="0">
                <a:solidFill>
                  <a:srgbClr val="FFC000"/>
                </a:solidFill>
                <a:latin typeface="Arial"/>
                <a:cs typeface="Arial"/>
              </a:rPr>
              <a:t>active in </a:t>
            </a:r>
            <a:r>
              <a:rPr sz="2000" b="1" dirty="0">
                <a:solidFill>
                  <a:srgbClr val="FFC000"/>
                </a:solidFill>
                <a:latin typeface="Arial"/>
                <a:cs typeface="Arial"/>
              </a:rPr>
              <a:t>spite of economic </a:t>
            </a:r>
            <a:r>
              <a:rPr sz="2000" b="1" spc="-545" dirty="0">
                <a:solidFill>
                  <a:srgbClr val="FFC000"/>
                </a:solidFill>
                <a:latin typeface="Arial"/>
                <a:cs typeface="Arial"/>
              </a:rPr>
              <a:t> </a:t>
            </a:r>
            <a:r>
              <a:rPr sz="2000" b="1" dirty="0">
                <a:solidFill>
                  <a:srgbClr val="FFC000"/>
                </a:solidFill>
                <a:latin typeface="Arial"/>
                <a:cs typeface="Arial"/>
              </a:rPr>
              <a:t>and</a:t>
            </a:r>
            <a:r>
              <a:rPr sz="2000" b="1" spc="-10" dirty="0">
                <a:solidFill>
                  <a:srgbClr val="FFC000"/>
                </a:solidFill>
                <a:latin typeface="Arial"/>
                <a:cs typeface="Arial"/>
              </a:rPr>
              <a:t> </a:t>
            </a:r>
            <a:r>
              <a:rPr sz="2000" b="1" dirty="0">
                <a:solidFill>
                  <a:srgbClr val="FFC000"/>
                </a:solidFill>
                <a:latin typeface="Arial"/>
                <a:cs typeface="Arial"/>
              </a:rPr>
              <a:t>political</a:t>
            </a:r>
            <a:r>
              <a:rPr sz="2000" b="1" spc="-45" dirty="0">
                <a:solidFill>
                  <a:srgbClr val="FFC000"/>
                </a:solidFill>
                <a:latin typeface="Arial"/>
                <a:cs typeface="Arial"/>
              </a:rPr>
              <a:t> </a:t>
            </a:r>
            <a:r>
              <a:rPr sz="2000" b="1" dirty="0">
                <a:solidFill>
                  <a:srgbClr val="FFC000"/>
                </a:solidFill>
                <a:latin typeface="Arial"/>
                <a:cs typeface="Arial"/>
              </a:rPr>
              <a:t>pressure</a:t>
            </a:r>
            <a:endParaRPr sz="2000">
              <a:latin typeface="Arial"/>
              <a:cs typeface="Arial"/>
            </a:endParaRPr>
          </a:p>
        </p:txBody>
      </p:sp>
      <p:pic>
        <p:nvPicPr>
          <p:cNvPr id="9" name="object 9"/>
          <p:cNvPicPr/>
          <p:nvPr/>
        </p:nvPicPr>
        <p:blipFill>
          <a:blip r:embed="rId5" cstate="print"/>
          <a:stretch>
            <a:fillRect/>
          </a:stretch>
        </p:blipFill>
        <p:spPr>
          <a:xfrm>
            <a:off x="6332468" y="463476"/>
            <a:ext cx="5703200" cy="274947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60063" y="2510739"/>
            <a:ext cx="4258310" cy="1671955"/>
          </a:xfrm>
          <a:prstGeom prst="rect">
            <a:avLst/>
          </a:prstGeom>
        </p:spPr>
        <p:txBody>
          <a:bodyPr vert="horz" wrap="square" lIns="0" tIns="12700" rIns="0" bIns="0" rtlCol="0">
            <a:spAutoFit/>
          </a:bodyPr>
          <a:lstStyle/>
          <a:p>
            <a:pPr marL="12700" marR="5080" indent="240665">
              <a:lnSpc>
                <a:spcPct val="100000"/>
              </a:lnSpc>
              <a:spcBef>
                <a:spcPts val="100"/>
              </a:spcBef>
            </a:pPr>
            <a:r>
              <a:rPr sz="5400" b="1" dirty="0">
                <a:solidFill>
                  <a:srgbClr val="D2E8F8"/>
                </a:solidFill>
                <a:latin typeface="Arial"/>
                <a:cs typeface="Arial"/>
              </a:rPr>
              <a:t>Lets </a:t>
            </a:r>
            <a:r>
              <a:rPr sz="5400" b="1" spc="-105" dirty="0">
                <a:solidFill>
                  <a:srgbClr val="D2E8F8"/>
                </a:solidFill>
                <a:latin typeface="Arial"/>
                <a:cs typeface="Arial"/>
              </a:rPr>
              <a:t>Take </a:t>
            </a:r>
            <a:r>
              <a:rPr sz="5400" b="1" dirty="0">
                <a:solidFill>
                  <a:srgbClr val="D2E8F8"/>
                </a:solidFill>
                <a:latin typeface="Arial"/>
                <a:cs typeface="Arial"/>
              </a:rPr>
              <a:t>A </a:t>
            </a:r>
            <a:r>
              <a:rPr sz="5400" b="1" spc="5" dirty="0">
                <a:solidFill>
                  <a:srgbClr val="D2E8F8"/>
                </a:solidFill>
                <a:latin typeface="Arial"/>
                <a:cs typeface="Arial"/>
              </a:rPr>
              <a:t> </a:t>
            </a:r>
            <a:r>
              <a:rPr sz="5400" b="1" dirty="0">
                <a:solidFill>
                  <a:srgbClr val="D2E8F8"/>
                </a:solidFill>
                <a:latin typeface="Arial"/>
                <a:cs typeface="Arial"/>
              </a:rPr>
              <a:t>Break</a:t>
            </a:r>
            <a:r>
              <a:rPr sz="5400" b="1" spc="-45" dirty="0">
                <a:solidFill>
                  <a:srgbClr val="D2E8F8"/>
                </a:solidFill>
                <a:latin typeface="Arial"/>
                <a:cs typeface="Arial"/>
              </a:rPr>
              <a:t> </a:t>
            </a:r>
            <a:r>
              <a:rPr sz="5400" b="1" dirty="0">
                <a:solidFill>
                  <a:srgbClr val="D2E8F8"/>
                </a:solidFill>
                <a:latin typeface="Arial"/>
                <a:cs typeface="Arial"/>
              </a:rPr>
              <a:t>10</a:t>
            </a:r>
            <a:r>
              <a:rPr sz="5400" b="1" spc="-45" dirty="0">
                <a:solidFill>
                  <a:srgbClr val="D2E8F8"/>
                </a:solidFill>
                <a:latin typeface="Arial"/>
                <a:cs typeface="Arial"/>
              </a:rPr>
              <a:t> </a:t>
            </a:r>
            <a:r>
              <a:rPr sz="5400" b="1" dirty="0">
                <a:solidFill>
                  <a:srgbClr val="D2E8F8"/>
                </a:solidFill>
                <a:latin typeface="Arial"/>
                <a:cs typeface="Arial"/>
              </a:rPr>
              <a:t>Min</a:t>
            </a:r>
            <a:endParaRPr sz="5400">
              <a:latin typeface="Arial"/>
              <a:cs typeface="Arial"/>
            </a:endParaRPr>
          </a:p>
        </p:txBody>
      </p:sp>
      <p:pic>
        <p:nvPicPr>
          <p:cNvPr id="3" name="object 3"/>
          <p:cNvPicPr/>
          <p:nvPr/>
        </p:nvPicPr>
        <p:blipFill>
          <a:blip r:embed="rId2" cstate="print"/>
          <a:stretch>
            <a:fillRect/>
          </a:stretch>
        </p:blipFill>
        <p:spPr>
          <a:xfrm>
            <a:off x="10530840" y="6306311"/>
            <a:ext cx="1263396" cy="330708"/>
          </a:xfrm>
          <a:prstGeom prst="rect">
            <a:avLst/>
          </a:prstGeom>
        </p:spPr>
      </p:pic>
      <p:grpSp>
        <p:nvGrpSpPr>
          <p:cNvPr id="4" name="object 4"/>
          <p:cNvGrpSpPr/>
          <p:nvPr/>
        </p:nvGrpSpPr>
        <p:grpSpPr>
          <a:xfrm>
            <a:off x="0" y="0"/>
            <a:ext cx="10220325" cy="6789420"/>
            <a:chOff x="0" y="0"/>
            <a:chExt cx="10220325" cy="6789420"/>
          </a:xfrm>
        </p:grpSpPr>
        <p:pic>
          <p:nvPicPr>
            <p:cNvPr id="5" name="object 5"/>
            <p:cNvPicPr/>
            <p:nvPr/>
          </p:nvPicPr>
          <p:blipFill>
            <a:blip r:embed="rId3" cstate="print"/>
            <a:stretch>
              <a:fillRect/>
            </a:stretch>
          </p:blipFill>
          <p:spPr>
            <a:xfrm>
              <a:off x="0" y="0"/>
              <a:ext cx="4126991" cy="3076955"/>
            </a:xfrm>
            <a:prstGeom prst="rect">
              <a:avLst/>
            </a:prstGeom>
          </p:spPr>
        </p:pic>
        <p:pic>
          <p:nvPicPr>
            <p:cNvPr id="6" name="object 6"/>
            <p:cNvPicPr/>
            <p:nvPr/>
          </p:nvPicPr>
          <p:blipFill>
            <a:blip r:embed="rId4" cstate="print"/>
            <a:stretch>
              <a:fillRect/>
            </a:stretch>
          </p:blipFill>
          <p:spPr>
            <a:xfrm>
              <a:off x="2572511" y="50290"/>
              <a:ext cx="7647432" cy="6739128"/>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object 3"/>
          <p:cNvPicPr/>
          <p:nvPr/>
        </p:nvPicPr>
        <p:blipFill>
          <a:blip r:embed="rId2" cstate="print"/>
          <a:stretch>
            <a:fillRect/>
          </a:stretch>
        </p:blipFill>
        <p:spPr>
          <a:xfrm>
            <a:off x="10034016" y="6045708"/>
            <a:ext cx="1716024" cy="451104"/>
          </a:xfrm>
          <a:prstGeom prst="rect">
            <a:avLst/>
          </a:prstGeom>
        </p:spPr>
      </p:pic>
      <p:sp>
        <p:nvSpPr>
          <p:cNvPr id="4" name="object 4"/>
          <p:cNvSpPr/>
          <p:nvPr/>
        </p:nvSpPr>
        <p:spPr>
          <a:xfrm>
            <a:off x="838961" y="761"/>
            <a:ext cx="0" cy="3296285"/>
          </a:xfrm>
          <a:custGeom>
            <a:avLst/>
            <a:gdLst/>
            <a:ahLst/>
            <a:cxnLst/>
            <a:rect l="l" t="t" r="r" b="b"/>
            <a:pathLst>
              <a:path h="3296285">
                <a:moveTo>
                  <a:pt x="0" y="0"/>
                </a:moveTo>
                <a:lnTo>
                  <a:pt x="0" y="3295904"/>
                </a:lnTo>
              </a:path>
            </a:pathLst>
          </a:custGeom>
          <a:ln w="28956">
            <a:solidFill>
              <a:srgbClr val="034EA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a:spLocks noGrp="1"/>
          </p:cNvSpPr>
          <p:nvPr>
            <p:ph type="title"/>
          </p:nvPr>
        </p:nvSpPr>
        <p:spPr>
          <a:prstGeom prst="rect">
            <a:avLst/>
          </a:prstGeom>
        </p:spPr>
        <p:txBody>
          <a:bodyPr vert="horz" wrap="square" lIns="0" tIns="60960" rIns="0" bIns="0" rtlCol="0">
            <a:spAutoFit/>
          </a:bodyPr>
          <a:lstStyle/>
          <a:p>
            <a:pPr marL="12700" marR="5080">
              <a:lnSpc>
                <a:spcPts val="3020"/>
              </a:lnSpc>
              <a:spcBef>
                <a:spcPts val="480"/>
              </a:spcBef>
            </a:pPr>
            <a:r>
              <a:rPr spc="-5" dirty="0"/>
              <a:t>Upcoming</a:t>
            </a:r>
            <a:r>
              <a:rPr spc="35" dirty="0"/>
              <a:t> </a:t>
            </a:r>
            <a:r>
              <a:rPr spc="-5" dirty="0"/>
              <a:t>Regulation</a:t>
            </a:r>
            <a:r>
              <a:rPr spc="50" dirty="0"/>
              <a:t> </a:t>
            </a:r>
            <a:r>
              <a:rPr spc="-5" dirty="0"/>
              <a:t>of</a:t>
            </a:r>
            <a:r>
              <a:rPr spc="5" dirty="0"/>
              <a:t> </a:t>
            </a:r>
            <a:r>
              <a:rPr spc="-5" dirty="0"/>
              <a:t>the</a:t>
            </a:r>
            <a:r>
              <a:rPr spc="20" dirty="0"/>
              <a:t> </a:t>
            </a:r>
            <a:r>
              <a:rPr spc="-5" dirty="0"/>
              <a:t>European</a:t>
            </a:r>
            <a:r>
              <a:rPr spc="30" dirty="0"/>
              <a:t> </a:t>
            </a:r>
            <a:r>
              <a:rPr spc="-5" dirty="0"/>
              <a:t>Parliament</a:t>
            </a:r>
            <a:r>
              <a:rPr spc="20" dirty="0"/>
              <a:t> </a:t>
            </a:r>
            <a:r>
              <a:rPr spc="-5" dirty="0"/>
              <a:t>and</a:t>
            </a:r>
            <a:r>
              <a:rPr spc="30" dirty="0"/>
              <a:t> </a:t>
            </a:r>
            <a:r>
              <a:rPr spc="-5" dirty="0"/>
              <a:t>of</a:t>
            </a:r>
            <a:r>
              <a:rPr spc="5" dirty="0"/>
              <a:t> </a:t>
            </a:r>
            <a:r>
              <a:rPr spc="-5" dirty="0"/>
              <a:t>the </a:t>
            </a:r>
            <a:r>
              <a:rPr spc="-760" dirty="0"/>
              <a:t> </a:t>
            </a:r>
            <a:r>
              <a:rPr spc="-5" dirty="0"/>
              <a:t>Council</a:t>
            </a:r>
            <a:r>
              <a:rPr spc="20" dirty="0"/>
              <a:t> </a:t>
            </a:r>
            <a:r>
              <a:rPr spc="-5" dirty="0"/>
              <a:t>on</a:t>
            </a:r>
            <a:r>
              <a:rPr spc="5" dirty="0"/>
              <a:t> </a:t>
            </a:r>
            <a:r>
              <a:rPr spc="-5" dirty="0"/>
              <a:t>general</a:t>
            </a:r>
            <a:r>
              <a:rPr spc="10" dirty="0"/>
              <a:t> </a:t>
            </a:r>
            <a:r>
              <a:rPr dirty="0"/>
              <a:t>product</a:t>
            </a:r>
            <a:r>
              <a:rPr spc="-5" dirty="0"/>
              <a:t> safety </a:t>
            </a:r>
            <a:r>
              <a:rPr dirty="0"/>
              <a:t>(GPSR)</a:t>
            </a:r>
          </a:p>
        </p:txBody>
      </p:sp>
      <p:sp>
        <p:nvSpPr>
          <p:cNvPr id="6" name="object 6"/>
          <p:cNvSpPr txBox="1"/>
          <p:nvPr/>
        </p:nvSpPr>
        <p:spPr>
          <a:xfrm>
            <a:off x="1974342" y="3993641"/>
            <a:ext cx="2159635" cy="4521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2800" b="0" i="0" u="none" strike="noStrike" kern="1200" cap="none" spc="-5" normalizeH="0" baseline="0" noProof="0" dirty="0">
                <a:ln>
                  <a:noFill/>
                </a:ln>
                <a:solidFill>
                  <a:srgbClr val="034EA1"/>
                </a:solidFill>
                <a:effectLst/>
                <a:uLnTx/>
                <a:uFillTx/>
                <a:latin typeface="Arial MT"/>
                <a:ea typeface="+mn-ea"/>
                <a:cs typeface="Arial MT"/>
              </a:rPr>
              <a:t>EU</a:t>
            </a:r>
            <a:r>
              <a:rPr kumimoji="0" sz="2800" b="0" i="0" u="none" strike="noStrike" kern="1200" cap="none" spc="-35" normalizeH="0" baseline="0" noProof="0" dirty="0">
                <a:ln>
                  <a:noFill/>
                </a:ln>
                <a:solidFill>
                  <a:srgbClr val="034EA1"/>
                </a:solidFill>
                <a:effectLst/>
                <a:uLnTx/>
                <a:uFillTx/>
                <a:latin typeface="Arial MT"/>
                <a:ea typeface="+mn-ea"/>
                <a:cs typeface="Arial MT"/>
              </a:rPr>
              <a:t> </a:t>
            </a:r>
            <a:r>
              <a:rPr kumimoji="0" sz="2800" b="0" i="0" u="none" strike="noStrike" kern="1200" cap="none" spc="-5" normalizeH="0" baseline="0" noProof="0" dirty="0">
                <a:ln>
                  <a:noFill/>
                </a:ln>
                <a:solidFill>
                  <a:srgbClr val="034EA1"/>
                </a:solidFill>
                <a:effectLst/>
                <a:uLnTx/>
                <a:uFillTx/>
                <a:latin typeface="Arial MT"/>
                <a:ea typeface="+mn-ea"/>
                <a:cs typeface="Arial MT"/>
              </a:rPr>
              <a:t>safety</a:t>
            </a:r>
            <a:r>
              <a:rPr kumimoji="0" sz="2800" b="0" i="0" u="none" strike="noStrike" kern="1200" cap="none" spc="-25" normalizeH="0" baseline="0" noProof="0" dirty="0">
                <a:ln>
                  <a:noFill/>
                </a:ln>
                <a:solidFill>
                  <a:srgbClr val="034EA1"/>
                </a:solidFill>
                <a:effectLst/>
                <a:uLnTx/>
                <a:uFillTx/>
                <a:latin typeface="Arial MT"/>
                <a:ea typeface="+mn-ea"/>
                <a:cs typeface="Arial MT"/>
              </a:rPr>
              <a:t> </a:t>
            </a:r>
            <a:r>
              <a:rPr kumimoji="0" sz="2800" b="0" i="0" u="none" strike="noStrike" kern="1200" cap="none" spc="-5" normalizeH="0" baseline="0" noProof="0" dirty="0">
                <a:ln>
                  <a:noFill/>
                </a:ln>
                <a:solidFill>
                  <a:srgbClr val="034EA1"/>
                </a:solidFill>
                <a:effectLst/>
                <a:uLnTx/>
                <a:uFillTx/>
                <a:latin typeface="Arial MT"/>
                <a:ea typeface="+mn-ea"/>
                <a:cs typeface="Arial MT"/>
              </a:rPr>
              <a:t>net</a:t>
            </a:r>
            <a:endParaRPr kumimoji="0" sz="2800" b="0" i="0" u="none" strike="noStrike" kern="1200" cap="none" spc="0" normalizeH="0" baseline="0" noProof="0">
              <a:ln>
                <a:noFill/>
              </a:ln>
              <a:solidFill>
                <a:prstClr val="black"/>
              </a:solidFill>
              <a:effectLst/>
              <a:uLnTx/>
              <a:uFillTx/>
              <a:latin typeface="Arial MT"/>
              <a:ea typeface="+mn-ea"/>
              <a:cs typeface="Arial MT"/>
            </a:endParaRPr>
          </a:p>
        </p:txBody>
      </p:sp>
      <p:grpSp>
        <p:nvGrpSpPr>
          <p:cNvPr id="7" name="object 7"/>
          <p:cNvGrpSpPr/>
          <p:nvPr/>
        </p:nvGrpSpPr>
        <p:grpSpPr>
          <a:xfrm>
            <a:off x="1577339" y="4136135"/>
            <a:ext cx="352425" cy="203200"/>
            <a:chOff x="1577339" y="4136135"/>
            <a:chExt cx="352425" cy="203200"/>
          </a:xfrm>
        </p:grpSpPr>
        <p:sp>
          <p:nvSpPr>
            <p:cNvPr id="8" name="object 8"/>
            <p:cNvSpPr/>
            <p:nvPr/>
          </p:nvSpPr>
          <p:spPr>
            <a:xfrm>
              <a:off x="1583435" y="4142231"/>
              <a:ext cx="340360" cy="190500"/>
            </a:xfrm>
            <a:custGeom>
              <a:avLst/>
              <a:gdLst/>
              <a:ahLst/>
              <a:cxnLst/>
              <a:rect l="l" t="t" r="r" b="b"/>
              <a:pathLst>
                <a:path w="340360" h="190500">
                  <a:moveTo>
                    <a:pt x="244601" y="0"/>
                  </a:moveTo>
                  <a:lnTo>
                    <a:pt x="244601" y="47625"/>
                  </a:lnTo>
                  <a:lnTo>
                    <a:pt x="0" y="47625"/>
                  </a:lnTo>
                  <a:lnTo>
                    <a:pt x="0" y="142875"/>
                  </a:lnTo>
                  <a:lnTo>
                    <a:pt x="244601" y="142875"/>
                  </a:lnTo>
                  <a:lnTo>
                    <a:pt x="244601" y="190500"/>
                  </a:lnTo>
                  <a:lnTo>
                    <a:pt x="339851" y="95250"/>
                  </a:lnTo>
                  <a:lnTo>
                    <a:pt x="244601" y="0"/>
                  </a:lnTo>
                  <a:close/>
                </a:path>
              </a:pathLst>
            </a:custGeom>
            <a:solidFill>
              <a:srgbClr val="035DC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583435" y="4142231"/>
              <a:ext cx="340360" cy="190500"/>
            </a:xfrm>
            <a:custGeom>
              <a:avLst/>
              <a:gdLst/>
              <a:ahLst/>
              <a:cxnLst/>
              <a:rect l="l" t="t" r="r" b="b"/>
              <a:pathLst>
                <a:path w="340360" h="190500">
                  <a:moveTo>
                    <a:pt x="0" y="47625"/>
                  </a:moveTo>
                  <a:lnTo>
                    <a:pt x="244601" y="47625"/>
                  </a:lnTo>
                  <a:lnTo>
                    <a:pt x="244601" y="0"/>
                  </a:lnTo>
                  <a:lnTo>
                    <a:pt x="339851" y="95250"/>
                  </a:lnTo>
                  <a:lnTo>
                    <a:pt x="244601" y="190500"/>
                  </a:lnTo>
                  <a:lnTo>
                    <a:pt x="244601" y="142875"/>
                  </a:lnTo>
                  <a:lnTo>
                    <a:pt x="0" y="142875"/>
                  </a:lnTo>
                  <a:lnTo>
                    <a:pt x="0" y="47625"/>
                  </a:lnTo>
                  <a:close/>
                </a:path>
              </a:pathLst>
            </a:custGeom>
            <a:ln w="12192">
              <a:solidFill>
                <a:srgbClr val="125F6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38961" y="761"/>
            <a:ext cx="0" cy="1276350"/>
          </a:xfrm>
          <a:custGeom>
            <a:avLst/>
            <a:gdLst/>
            <a:ahLst/>
            <a:cxnLst/>
            <a:rect l="l" t="t" r="r" b="b"/>
            <a:pathLst>
              <a:path h="1276350">
                <a:moveTo>
                  <a:pt x="0" y="0"/>
                </a:moveTo>
                <a:lnTo>
                  <a:pt x="0" y="1276350"/>
                </a:lnTo>
              </a:path>
            </a:pathLst>
          </a:custGeom>
          <a:ln w="28956">
            <a:solidFill>
              <a:srgbClr val="FFC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p:nvPr/>
        </p:nvSpPr>
        <p:spPr>
          <a:xfrm>
            <a:off x="2126107" y="1572209"/>
            <a:ext cx="9342755" cy="4695190"/>
          </a:xfrm>
          <a:prstGeom prst="rect">
            <a:avLst/>
          </a:prstGeom>
        </p:spPr>
        <p:txBody>
          <a:bodyPr vert="horz" wrap="square" lIns="0" tIns="12065" rIns="0" bIns="0" rtlCol="0">
            <a:spAutoFit/>
          </a:bodyPr>
          <a:lstStyle/>
          <a:p>
            <a:pPr marL="12700" marR="5080" lvl="0" indent="0" algn="l" defTabSz="914400" rtl="0" eaLnBrk="1" fontAlgn="auto" latinLnBrk="0" hangingPunct="1">
              <a:lnSpc>
                <a:spcPct val="100000"/>
              </a:lnSpc>
              <a:spcBef>
                <a:spcPts val="95"/>
              </a:spcBef>
              <a:spcAft>
                <a:spcPts val="0"/>
              </a:spcAft>
              <a:buClrTx/>
              <a:buSzTx/>
              <a:buFontTx/>
              <a:buNone/>
              <a:tabLst/>
              <a:defRPr/>
            </a:pPr>
            <a:r>
              <a:rPr kumimoji="0" sz="2200" b="1" i="0" u="none" strike="noStrike" kern="1200" cap="none" spc="-5" normalizeH="0" baseline="0" noProof="0" dirty="0">
                <a:ln>
                  <a:noFill/>
                </a:ln>
                <a:solidFill>
                  <a:srgbClr val="4D4D4D"/>
                </a:solidFill>
                <a:effectLst/>
                <a:uLnTx/>
                <a:uFillTx/>
                <a:latin typeface="Arial"/>
                <a:ea typeface="+mn-ea"/>
                <a:cs typeface="Arial"/>
              </a:rPr>
              <a:t>Update</a:t>
            </a:r>
            <a:r>
              <a:rPr kumimoji="0" sz="2200" b="1" i="0" u="none" strike="noStrike" kern="1200" cap="none" spc="30" normalizeH="0" baseline="0" noProof="0" dirty="0">
                <a:ln>
                  <a:noFill/>
                </a:ln>
                <a:solidFill>
                  <a:srgbClr val="4D4D4D"/>
                </a:solidFill>
                <a:effectLst/>
                <a:uLnTx/>
                <a:uFillTx/>
                <a:latin typeface="Arial"/>
                <a:ea typeface="+mn-ea"/>
                <a:cs typeface="Arial"/>
              </a:rPr>
              <a:t> </a:t>
            </a:r>
            <a:r>
              <a:rPr kumimoji="0" sz="2200" b="1" i="0" u="none" strike="noStrike" kern="1200" cap="none" spc="-5" normalizeH="0" baseline="0" noProof="0" dirty="0">
                <a:ln>
                  <a:noFill/>
                </a:ln>
                <a:solidFill>
                  <a:srgbClr val="4D4D4D"/>
                </a:solidFill>
                <a:effectLst/>
                <a:uLnTx/>
                <a:uFillTx/>
                <a:latin typeface="Arial"/>
                <a:ea typeface="+mn-ea"/>
                <a:cs typeface="Arial"/>
              </a:rPr>
              <a:t>and</a:t>
            </a:r>
            <a:r>
              <a:rPr kumimoji="0" sz="2200" b="1" i="0" u="none" strike="noStrike" kern="1200" cap="none" spc="15" normalizeH="0" baseline="0" noProof="0" dirty="0">
                <a:ln>
                  <a:noFill/>
                </a:ln>
                <a:solidFill>
                  <a:srgbClr val="4D4D4D"/>
                </a:solidFill>
                <a:effectLst/>
                <a:uLnTx/>
                <a:uFillTx/>
                <a:latin typeface="Arial"/>
                <a:ea typeface="+mn-ea"/>
                <a:cs typeface="Arial"/>
              </a:rPr>
              <a:t> </a:t>
            </a:r>
            <a:r>
              <a:rPr kumimoji="0" sz="2200" b="1" i="0" u="none" strike="noStrike" kern="1200" cap="none" spc="-5" normalizeH="0" baseline="0" noProof="0" dirty="0">
                <a:ln>
                  <a:noFill/>
                </a:ln>
                <a:solidFill>
                  <a:srgbClr val="4D4D4D"/>
                </a:solidFill>
                <a:effectLst/>
                <a:uLnTx/>
                <a:uFillTx/>
                <a:latin typeface="Arial"/>
                <a:ea typeface="+mn-ea"/>
                <a:cs typeface="Arial"/>
              </a:rPr>
              <a:t>modernise</a:t>
            </a:r>
            <a:r>
              <a:rPr kumimoji="0" sz="2200" b="1" i="0" u="none" strike="noStrike" kern="1200" cap="none" spc="25" normalizeH="0" baseline="0" noProof="0" dirty="0">
                <a:ln>
                  <a:noFill/>
                </a:ln>
                <a:solidFill>
                  <a:srgbClr val="4D4D4D"/>
                </a:solidFill>
                <a:effectLst/>
                <a:uLnTx/>
                <a:uFillTx/>
                <a:latin typeface="Arial"/>
                <a:ea typeface="+mn-ea"/>
                <a:cs typeface="Arial"/>
              </a:rPr>
              <a:t> </a:t>
            </a:r>
            <a:r>
              <a:rPr kumimoji="0" sz="2200" b="1" i="0" u="none" strike="noStrike" kern="1200" cap="none" spc="-5" normalizeH="0" baseline="0" noProof="0" dirty="0">
                <a:ln>
                  <a:noFill/>
                </a:ln>
                <a:solidFill>
                  <a:srgbClr val="4D4D4D"/>
                </a:solidFill>
                <a:effectLst/>
                <a:uLnTx/>
                <a:uFillTx/>
                <a:latin typeface="Arial"/>
                <a:ea typeface="+mn-ea"/>
                <a:cs typeface="Arial"/>
              </a:rPr>
              <a:t>the</a:t>
            </a:r>
            <a:r>
              <a:rPr kumimoji="0" sz="2200" b="1" i="0" u="none" strike="noStrike" kern="1200" cap="none" spc="20" normalizeH="0" baseline="0" noProof="0" dirty="0">
                <a:ln>
                  <a:noFill/>
                </a:ln>
                <a:solidFill>
                  <a:srgbClr val="4D4D4D"/>
                </a:solidFill>
                <a:effectLst/>
                <a:uLnTx/>
                <a:uFillTx/>
                <a:latin typeface="Arial"/>
                <a:ea typeface="+mn-ea"/>
                <a:cs typeface="Arial"/>
              </a:rPr>
              <a:t> </a:t>
            </a:r>
            <a:r>
              <a:rPr kumimoji="0" sz="2200" b="1" i="0" u="none" strike="noStrike" kern="1200" cap="none" spc="-5" normalizeH="0" baseline="0" noProof="0" dirty="0">
                <a:ln>
                  <a:noFill/>
                </a:ln>
                <a:solidFill>
                  <a:srgbClr val="4D4D4D"/>
                </a:solidFill>
                <a:effectLst/>
                <a:uLnTx/>
                <a:uFillTx/>
                <a:latin typeface="Arial"/>
                <a:ea typeface="+mn-ea"/>
                <a:cs typeface="Arial"/>
              </a:rPr>
              <a:t>general</a:t>
            </a:r>
            <a:r>
              <a:rPr kumimoji="0" sz="2200" b="1" i="0" u="none" strike="noStrike" kern="1200" cap="none" spc="30" normalizeH="0" baseline="0" noProof="0" dirty="0">
                <a:ln>
                  <a:noFill/>
                </a:ln>
                <a:solidFill>
                  <a:srgbClr val="4D4D4D"/>
                </a:solidFill>
                <a:effectLst/>
                <a:uLnTx/>
                <a:uFillTx/>
                <a:latin typeface="Arial"/>
                <a:ea typeface="+mn-ea"/>
                <a:cs typeface="Arial"/>
              </a:rPr>
              <a:t> </a:t>
            </a:r>
            <a:r>
              <a:rPr kumimoji="0" sz="2200" b="1" i="0" u="none" strike="noStrike" kern="1200" cap="none" spc="0" normalizeH="0" baseline="0" noProof="0" dirty="0">
                <a:ln>
                  <a:noFill/>
                </a:ln>
                <a:solidFill>
                  <a:srgbClr val="4D4D4D"/>
                </a:solidFill>
                <a:effectLst/>
                <a:uLnTx/>
                <a:uFillTx/>
                <a:latin typeface="Arial"/>
                <a:ea typeface="+mn-ea"/>
                <a:cs typeface="Arial"/>
              </a:rPr>
              <a:t>framework</a:t>
            </a:r>
            <a:r>
              <a:rPr kumimoji="0" sz="2200" b="1" i="0" u="none" strike="noStrike" kern="1200" cap="none" spc="-10" normalizeH="0" baseline="0" noProof="0" dirty="0">
                <a:ln>
                  <a:noFill/>
                </a:ln>
                <a:solidFill>
                  <a:srgbClr val="4D4D4D"/>
                </a:solidFill>
                <a:effectLst/>
                <a:uLnTx/>
                <a:uFillTx/>
                <a:latin typeface="Arial"/>
                <a:ea typeface="+mn-ea"/>
                <a:cs typeface="Arial"/>
              </a:rPr>
              <a:t> </a:t>
            </a:r>
            <a:r>
              <a:rPr kumimoji="0" sz="2200" b="1" i="0" u="none" strike="noStrike" kern="1200" cap="none" spc="-5" normalizeH="0" baseline="0" noProof="0" dirty="0">
                <a:ln>
                  <a:noFill/>
                </a:ln>
                <a:solidFill>
                  <a:srgbClr val="4D4D4D"/>
                </a:solidFill>
                <a:effectLst/>
                <a:uLnTx/>
                <a:uFillTx/>
                <a:latin typeface="Arial"/>
                <a:ea typeface="+mn-ea"/>
                <a:cs typeface="Arial"/>
              </a:rPr>
              <a:t>for</a:t>
            </a:r>
            <a:r>
              <a:rPr kumimoji="0" sz="2200" b="1" i="0" u="none" strike="noStrike" kern="1200" cap="none" spc="5" normalizeH="0" baseline="0" noProof="0" dirty="0">
                <a:ln>
                  <a:noFill/>
                </a:ln>
                <a:solidFill>
                  <a:srgbClr val="4D4D4D"/>
                </a:solidFill>
                <a:effectLst/>
                <a:uLnTx/>
                <a:uFillTx/>
                <a:latin typeface="Arial"/>
                <a:ea typeface="+mn-ea"/>
                <a:cs typeface="Arial"/>
              </a:rPr>
              <a:t> </a:t>
            </a:r>
            <a:r>
              <a:rPr kumimoji="0" sz="2200" b="1" i="0" u="none" strike="noStrike" kern="1200" cap="none" spc="-5" normalizeH="0" baseline="0" noProof="0" dirty="0">
                <a:ln>
                  <a:noFill/>
                </a:ln>
                <a:solidFill>
                  <a:srgbClr val="4D4D4D"/>
                </a:solidFill>
                <a:effectLst/>
                <a:uLnTx/>
                <a:uFillTx/>
                <a:latin typeface="Arial"/>
                <a:ea typeface="+mn-ea"/>
                <a:cs typeface="Arial"/>
              </a:rPr>
              <a:t>safety</a:t>
            </a:r>
            <a:r>
              <a:rPr kumimoji="0" sz="2200" b="1" i="0" u="none" strike="noStrike" kern="1200" cap="none" spc="45" normalizeH="0" baseline="0" noProof="0" dirty="0">
                <a:ln>
                  <a:noFill/>
                </a:ln>
                <a:solidFill>
                  <a:srgbClr val="4D4D4D"/>
                </a:solidFill>
                <a:effectLst/>
                <a:uLnTx/>
                <a:uFillTx/>
                <a:latin typeface="Arial"/>
                <a:ea typeface="+mn-ea"/>
                <a:cs typeface="Arial"/>
              </a:rPr>
              <a:t> </a:t>
            </a:r>
            <a:r>
              <a:rPr kumimoji="0" sz="2200" b="0" i="0" u="none" strike="noStrike" kern="1200" cap="none" spc="-5" normalizeH="0" baseline="0" noProof="0" dirty="0">
                <a:ln>
                  <a:noFill/>
                </a:ln>
                <a:solidFill>
                  <a:srgbClr val="4D4D4D"/>
                </a:solidFill>
                <a:effectLst/>
                <a:uLnTx/>
                <a:uFillTx/>
                <a:latin typeface="Arial MT"/>
                <a:ea typeface="+mn-ea"/>
                <a:cs typeface="Arial MT"/>
              </a:rPr>
              <a:t>of</a:t>
            </a:r>
            <a:r>
              <a:rPr kumimoji="0" sz="2200" b="0" i="0" u="none" strike="noStrike" kern="1200" cap="none" spc="5" normalizeH="0" baseline="0" noProof="0" dirty="0">
                <a:ln>
                  <a:noFill/>
                </a:ln>
                <a:solidFill>
                  <a:srgbClr val="4D4D4D"/>
                </a:solidFill>
                <a:effectLst/>
                <a:uLnTx/>
                <a:uFillTx/>
                <a:latin typeface="Arial MT"/>
                <a:ea typeface="+mn-ea"/>
                <a:cs typeface="Arial MT"/>
              </a:rPr>
              <a:t> </a:t>
            </a:r>
            <a:r>
              <a:rPr kumimoji="0" sz="2200" b="0" i="0" u="none" strike="noStrike" kern="1200" cap="none" spc="-5" normalizeH="0" baseline="0" noProof="0" dirty="0">
                <a:ln>
                  <a:noFill/>
                </a:ln>
                <a:solidFill>
                  <a:srgbClr val="4D4D4D"/>
                </a:solidFill>
                <a:effectLst/>
                <a:uLnTx/>
                <a:uFillTx/>
                <a:latin typeface="Arial MT"/>
                <a:ea typeface="+mn-ea"/>
                <a:cs typeface="Arial MT"/>
              </a:rPr>
              <a:t>non-food </a:t>
            </a:r>
            <a:r>
              <a:rPr kumimoji="0" sz="2200" b="0" i="0" u="none" strike="noStrike" kern="1200" cap="none" spc="0" normalizeH="0" baseline="0" noProof="0" dirty="0">
                <a:ln>
                  <a:noFill/>
                </a:ln>
                <a:solidFill>
                  <a:srgbClr val="4D4D4D"/>
                </a:solidFill>
                <a:effectLst/>
                <a:uLnTx/>
                <a:uFillTx/>
                <a:latin typeface="Arial MT"/>
                <a:ea typeface="+mn-ea"/>
                <a:cs typeface="Arial MT"/>
              </a:rPr>
              <a:t> </a:t>
            </a:r>
            <a:r>
              <a:rPr kumimoji="0" sz="2200" b="0" i="0" u="none" strike="noStrike" kern="1200" cap="none" spc="-5" normalizeH="0" baseline="0" noProof="0" dirty="0">
                <a:ln>
                  <a:noFill/>
                </a:ln>
                <a:solidFill>
                  <a:srgbClr val="4D4D4D"/>
                </a:solidFill>
                <a:effectLst/>
                <a:uLnTx/>
                <a:uFillTx/>
                <a:latin typeface="Arial MT"/>
                <a:ea typeface="+mn-ea"/>
                <a:cs typeface="Arial MT"/>
              </a:rPr>
              <a:t>consumer</a:t>
            </a:r>
            <a:r>
              <a:rPr kumimoji="0" sz="2200" b="0" i="0" u="none" strike="noStrike" kern="1200" cap="none" spc="15" normalizeH="0" baseline="0" noProof="0" dirty="0">
                <a:ln>
                  <a:noFill/>
                </a:ln>
                <a:solidFill>
                  <a:srgbClr val="4D4D4D"/>
                </a:solidFill>
                <a:effectLst/>
                <a:uLnTx/>
                <a:uFillTx/>
                <a:latin typeface="Arial MT"/>
                <a:ea typeface="+mn-ea"/>
                <a:cs typeface="Arial MT"/>
              </a:rPr>
              <a:t> </a:t>
            </a:r>
            <a:r>
              <a:rPr kumimoji="0" sz="2200" b="0" i="0" u="none" strike="noStrike" kern="1200" cap="none" spc="-5" normalizeH="0" baseline="0" noProof="0" dirty="0">
                <a:ln>
                  <a:noFill/>
                </a:ln>
                <a:solidFill>
                  <a:srgbClr val="4D4D4D"/>
                </a:solidFill>
                <a:effectLst/>
                <a:uLnTx/>
                <a:uFillTx/>
                <a:latin typeface="Arial MT"/>
                <a:ea typeface="+mn-ea"/>
                <a:cs typeface="Arial MT"/>
              </a:rPr>
              <a:t>products</a:t>
            </a:r>
            <a:r>
              <a:rPr kumimoji="0" sz="2200" b="0" i="0" u="none" strike="noStrike" kern="1200" cap="none" spc="20" normalizeH="0" baseline="0" noProof="0" dirty="0">
                <a:ln>
                  <a:noFill/>
                </a:ln>
                <a:solidFill>
                  <a:srgbClr val="4D4D4D"/>
                </a:solidFill>
                <a:effectLst/>
                <a:uLnTx/>
                <a:uFillTx/>
                <a:latin typeface="Arial MT"/>
                <a:ea typeface="+mn-ea"/>
                <a:cs typeface="Arial MT"/>
              </a:rPr>
              <a:t> </a:t>
            </a:r>
            <a:r>
              <a:rPr kumimoji="0" sz="2200" b="0" i="0" u="none" strike="noStrike" kern="1200" cap="none" spc="-5" normalizeH="0" baseline="0" noProof="0" dirty="0">
                <a:ln>
                  <a:noFill/>
                </a:ln>
                <a:solidFill>
                  <a:srgbClr val="4D4D4D"/>
                </a:solidFill>
                <a:effectLst/>
                <a:uLnTx/>
                <a:uFillTx/>
                <a:latin typeface="Arial MT"/>
                <a:ea typeface="+mn-ea"/>
                <a:cs typeface="Arial MT"/>
              </a:rPr>
              <a:t>to</a:t>
            </a:r>
            <a:r>
              <a:rPr kumimoji="0" sz="2200" b="0" i="0" u="none" strike="noStrike" kern="1200" cap="none" spc="5" normalizeH="0" baseline="0" noProof="0" dirty="0">
                <a:ln>
                  <a:noFill/>
                </a:ln>
                <a:solidFill>
                  <a:srgbClr val="4D4D4D"/>
                </a:solidFill>
                <a:effectLst/>
                <a:uLnTx/>
                <a:uFillTx/>
                <a:latin typeface="Arial MT"/>
                <a:ea typeface="+mn-ea"/>
                <a:cs typeface="Arial MT"/>
              </a:rPr>
              <a:t> </a:t>
            </a:r>
            <a:r>
              <a:rPr kumimoji="0" sz="2200" b="0" i="0" u="none" strike="noStrike" kern="1200" cap="none" spc="-5" normalizeH="0" baseline="0" noProof="0" dirty="0">
                <a:ln>
                  <a:noFill/>
                </a:ln>
                <a:solidFill>
                  <a:srgbClr val="4D4D4D"/>
                </a:solidFill>
                <a:effectLst/>
                <a:uLnTx/>
                <a:uFillTx/>
                <a:latin typeface="Arial MT"/>
                <a:ea typeface="+mn-ea"/>
                <a:cs typeface="Arial MT"/>
              </a:rPr>
              <a:t>preserve</a:t>
            </a:r>
            <a:r>
              <a:rPr kumimoji="0" sz="2200" b="0" i="0" u="none" strike="noStrike" kern="1200" cap="none" spc="15" normalizeH="0" baseline="0" noProof="0" dirty="0">
                <a:ln>
                  <a:noFill/>
                </a:ln>
                <a:solidFill>
                  <a:srgbClr val="4D4D4D"/>
                </a:solidFill>
                <a:effectLst/>
                <a:uLnTx/>
                <a:uFillTx/>
                <a:latin typeface="Arial MT"/>
                <a:ea typeface="+mn-ea"/>
                <a:cs typeface="Arial MT"/>
              </a:rPr>
              <a:t> </a:t>
            </a:r>
            <a:r>
              <a:rPr kumimoji="0" sz="2200" b="0" i="0" u="none" strike="noStrike" kern="1200" cap="none" spc="-5" normalizeH="0" baseline="0" noProof="0" dirty="0">
                <a:ln>
                  <a:noFill/>
                </a:ln>
                <a:solidFill>
                  <a:srgbClr val="4D4D4D"/>
                </a:solidFill>
                <a:effectLst/>
                <a:uLnTx/>
                <a:uFillTx/>
                <a:latin typeface="Arial MT"/>
                <a:ea typeface="+mn-ea"/>
                <a:cs typeface="Arial MT"/>
              </a:rPr>
              <a:t>its</a:t>
            </a:r>
            <a:r>
              <a:rPr kumimoji="0" sz="2200" b="0" i="0" u="none" strike="noStrike" kern="1200" cap="none" spc="15" normalizeH="0" baseline="0" noProof="0" dirty="0">
                <a:ln>
                  <a:noFill/>
                </a:ln>
                <a:solidFill>
                  <a:srgbClr val="4D4D4D"/>
                </a:solidFill>
                <a:effectLst/>
                <a:uLnTx/>
                <a:uFillTx/>
                <a:latin typeface="Arial MT"/>
                <a:ea typeface="+mn-ea"/>
                <a:cs typeface="Arial MT"/>
              </a:rPr>
              <a:t> </a:t>
            </a:r>
            <a:r>
              <a:rPr kumimoji="0" sz="2200" b="0" i="0" u="none" strike="noStrike" kern="1200" cap="none" spc="-5" normalizeH="0" baseline="0" noProof="0" dirty="0">
                <a:ln>
                  <a:noFill/>
                </a:ln>
                <a:solidFill>
                  <a:srgbClr val="4D4D4D"/>
                </a:solidFill>
                <a:effectLst/>
                <a:uLnTx/>
                <a:uFillTx/>
                <a:latin typeface="Arial MT"/>
                <a:ea typeface="+mn-ea"/>
                <a:cs typeface="Arial MT"/>
              </a:rPr>
              <a:t>role</a:t>
            </a:r>
            <a:r>
              <a:rPr kumimoji="0" sz="2200" b="0" i="0" u="none" strike="noStrike" kern="1200" cap="none" spc="5" normalizeH="0" baseline="0" noProof="0" dirty="0">
                <a:ln>
                  <a:noFill/>
                </a:ln>
                <a:solidFill>
                  <a:srgbClr val="4D4D4D"/>
                </a:solidFill>
                <a:effectLst/>
                <a:uLnTx/>
                <a:uFillTx/>
                <a:latin typeface="Arial MT"/>
                <a:ea typeface="+mn-ea"/>
                <a:cs typeface="Arial MT"/>
              </a:rPr>
              <a:t> </a:t>
            </a:r>
            <a:r>
              <a:rPr kumimoji="0" sz="2200" b="0" i="0" u="none" strike="noStrike" kern="1200" cap="none" spc="-5" normalizeH="0" baseline="0" noProof="0" dirty="0">
                <a:ln>
                  <a:noFill/>
                </a:ln>
                <a:solidFill>
                  <a:srgbClr val="4D4D4D"/>
                </a:solidFill>
                <a:effectLst/>
                <a:uLnTx/>
                <a:uFillTx/>
                <a:latin typeface="Arial MT"/>
                <a:ea typeface="+mn-ea"/>
                <a:cs typeface="Arial MT"/>
              </a:rPr>
              <a:t>as</a:t>
            </a:r>
            <a:r>
              <a:rPr kumimoji="0" sz="2200" b="0" i="0" u="none" strike="noStrike" kern="1200" cap="none" spc="10" normalizeH="0" baseline="0" noProof="0" dirty="0">
                <a:ln>
                  <a:noFill/>
                </a:ln>
                <a:solidFill>
                  <a:srgbClr val="4D4D4D"/>
                </a:solidFill>
                <a:effectLst/>
                <a:uLnTx/>
                <a:uFillTx/>
                <a:latin typeface="Arial MT"/>
                <a:ea typeface="+mn-ea"/>
                <a:cs typeface="Arial MT"/>
              </a:rPr>
              <a:t> </a:t>
            </a:r>
            <a:r>
              <a:rPr kumimoji="0" sz="2200" b="0" i="0" u="none" strike="noStrike" kern="1200" cap="none" spc="-5" normalizeH="0" baseline="0" noProof="0" dirty="0">
                <a:ln>
                  <a:noFill/>
                </a:ln>
                <a:solidFill>
                  <a:srgbClr val="4D4D4D"/>
                </a:solidFill>
                <a:effectLst/>
                <a:uLnTx/>
                <a:uFillTx/>
                <a:latin typeface="Arial MT"/>
                <a:ea typeface="+mn-ea"/>
                <a:cs typeface="Arial MT"/>
              </a:rPr>
              <a:t>a</a:t>
            </a:r>
            <a:r>
              <a:rPr kumimoji="0" sz="2200" b="0" i="0" u="none" strike="noStrike" kern="1200" cap="none" spc="50" normalizeH="0" baseline="0" noProof="0" dirty="0">
                <a:ln>
                  <a:noFill/>
                </a:ln>
                <a:solidFill>
                  <a:srgbClr val="4D4D4D"/>
                </a:solidFill>
                <a:effectLst/>
                <a:uLnTx/>
                <a:uFillTx/>
                <a:latin typeface="Arial MT"/>
                <a:ea typeface="+mn-ea"/>
                <a:cs typeface="Arial MT"/>
              </a:rPr>
              <a:t> </a:t>
            </a:r>
            <a:r>
              <a:rPr kumimoji="0" sz="2200" b="1" i="0" u="none" strike="noStrike" kern="1200" cap="none" spc="-5" normalizeH="0" baseline="0" noProof="0" dirty="0">
                <a:ln>
                  <a:noFill/>
                </a:ln>
                <a:solidFill>
                  <a:srgbClr val="4D4D4D"/>
                </a:solidFill>
                <a:effectLst/>
                <a:uLnTx/>
                <a:uFillTx/>
                <a:latin typeface="Arial"/>
                <a:ea typeface="+mn-ea"/>
                <a:cs typeface="Arial"/>
              </a:rPr>
              <a:t>safety</a:t>
            </a:r>
            <a:r>
              <a:rPr kumimoji="0" sz="2200" b="1" i="0" u="none" strike="noStrike" kern="1200" cap="none" spc="25" normalizeH="0" baseline="0" noProof="0" dirty="0">
                <a:ln>
                  <a:noFill/>
                </a:ln>
                <a:solidFill>
                  <a:srgbClr val="4D4D4D"/>
                </a:solidFill>
                <a:effectLst/>
                <a:uLnTx/>
                <a:uFillTx/>
                <a:latin typeface="Arial"/>
                <a:ea typeface="+mn-ea"/>
                <a:cs typeface="Arial"/>
              </a:rPr>
              <a:t> </a:t>
            </a:r>
            <a:r>
              <a:rPr kumimoji="0" sz="2200" b="1" i="0" u="none" strike="noStrike" kern="1200" cap="none" spc="-5" normalizeH="0" baseline="0" noProof="0" dirty="0">
                <a:ln>
                  <a:noFill/>
                </a:ln>
                <a:solidFill>
                  <a:srgbClr val="4D4D4D"/>
                </a:solidFill>
                <a:effectLst/>
                <a:uLnTx/>
                <a:uFillTx/>
                <a:latin typeface="Arial"/>
                <a:ea typeface="+mn-ea"/>
                <a:cs typeface="Arial"/>
              </a:rPr>
              <a:t>net</a:t>
            </a:r>
            <a:r>
              <a:rPr kumimoji="0" sz="2200" b="1" i="0" u="none" strike="noStrike" kern="1200" cap="none" spc="25" normalizeH="0" baseline="0" noProof="0" dirty="0">
                <a:ln>
                  <a:noFill/>
                </a:ln>
                <a:solidFill>
                  <a:srgbClr val="4D4D4D"/>
                </a:solidFill>
                <a:effectLst/>
                <a:uLnTx/>
                <a:uFillTx/>
                <a:latin typeface="Arial"/>
                <a:ea typeface="+mn-ea"/>
                <a:cs typeface="Arial"/>
              </a:rPr>
              <a:t> </a:t>
            </a:r>
            <a:r>
              <a:rPr kumimoji="0" sz="2200" b="1" i="0" u="none" strike="noStrike" kern="1200" cap="none" spc="-5" normalizeH="0" baseline="0" noProof="0" dirty="0">
                <a:ln>
                  <a:noFill/>
                </a:ln>
                <a:solidFill>
                  <a:srgbClr val="4D4D4D"/>
                </a:solidFill>
                <a:effectLst/>
                <a:uLnTx/>
                <a:uFillTx/>
                <a:latin typeface="Arial"/>
                <a:ea typeface="+mn-ea"/>
                <a:cs typeface="Arial"/>
              </a:rPr>
              <a:t>for</a:t>
            </a:r>
            <a:r>
              <a:rPr kumimoji="0" sz="2200" b="1" i="0" u="none" strike="noStrike" kern="1200" cap="none" spc="20" normalizeH="0" baseline="0" noProof="0" dirty="0">
                <a:ln>
                  <a:noFill/>
                </a:ln>
                <a:solidFill>
                  <a:srgbClr val="4D4D4D"/>
                </a:solidFill>
                <a:effectLst/>
                <a:uLnTx/>
                <a:uFillTx/>
                <a:latin typeface="Arial"/>
                <a:ea typeface="+mn-ea"/>
                <a:cs typeface="Arial"/>
              </a:rPr>
              <a:t> </a:t>
            </a:r>
            <a:r>
              <a:rPr kumimoji="0" sz="2200" b="1" i="0" u="none" strike="noStrike" kern="1200" cap="none" spc="-5" normalizeH="0" baseline="0" noProof="0" dirty="0">
                <a:ln>
                  <a:noFill/>
                </a:ln>
                <a:solidFill>
                  <a:srgbClr val="4D4D4D"/>
                </a:solidFill>
                <a:effectLst/>
                <a:uLnTx/>
                <a:uFillTx/>
                <a:latin typeface="Arial"/>
                <a:ea typeface="+mn-ea"/>
                <a:cs typeface="Arial"/>
              </a:rPr>
              <a:t>consumers</a:t>
            </a:r>
            <a:r>
              <a:rPr kumimoji="0" sz="2200" b="1" i="0" u="none" strike="noStrike" kern="1200" cap="none" spc="40" normalizeH="0" baseline="0" noProof="0" dirty="0">
                <a:ln>
                  <a:noFill/>
                </a:ln>
                <a:solidFill>
                  <a:srgbClr val="4D4D4D"/>
                </a:solidFill>
                <a:effectLst/>
                <a:uLnTx/>
                <a:uFillTx/>
                <a:latin typeface="Arial"/>
                <a:ea typeface="+mn-ea"/>
                <a:cs typeface="Arial"/>
              </a:rPr>
              <a:t> </a:t>
            </a:r>
            <a:r>
              <a:rPr kumimoji="0" sz="2200" b="0" i="0" u="none" strike="noStrike" kern="1200" cap="none" spc="-5" normalizeH="0" baseline="0" noProof="0" dirty="0">
                <a:ln>
                  <a:noFill/>
                </a:ln>
                <a:solidFill>
                  <a:srgbClr val="4D4D4D"/>
                </a:solidFill>
                <a:effectLst/>
                <a:uLnTx/>
                <a:uFillTx/>
                <a:latin typeface="Arial MT"/>
                <a:ea typeface="+mn-ea"/>
                <a:cs typeface="Arial MT"/>
              </a:rPr>
              <a:t>and </a:t>
            </a:r>
            <a:r>
              <a:rPr kumimoji="0" sz="2200" b="0" i="0" u="none" strike="noStrike" kern="1200" cap="none" spc="-600" normalizeH="0" baseline="0" noProof="0" dirty="0">
                <a:ln>
                  <a:noFill/>
                </a:ln>
                <a:solidFill>
                  <a:srgbClr val="4D4D4D"/>
                </a:solidFill>
                <a:effectLst/>
                <a:uLnTx/>
                <a:uFillTx/>
                <a:latin typeface="Arial MT"/>
                <a:ea typeface="+mn-ea"/>
                <a:cs typeface="Arial MT"/>
              </a:rPr>
              <a:t> </a:t>
            </a:r>
            <a:r>
              <a:rPr kumimoji="0" sz="2200" b="1" i="0" u="none" strike="noStrike" kern="1200" cap="none" spc="-5" normalizeH="0" baseline="0" noProof="0" dirty="0">
                <a:ln>
                  <a:noFill/>
                </a:ln>
                <a:solidFill>
                  <a:srgbClr val="4D4D4D"/>
                </a:solidFill>
                <a:effectLst/>
                <a:uLnTx/>
                <a:uFillTx/>
                <a:latin typeface="Arial"/>
                <a:ea typeface="+mn-ea"/>
                <a:cs typeface="Arial"/>
              </a:rPr>
              <a:t>ensure</a:t>
            </a:r>
            <a:r>
              <a:rPr kumimoji="0" sz="2200" b="1" i="0" u="none" strike="noStrike" kern="1200" cap="none" spc="10" normalizeH="0" baseline="0" noProof="0" dirty="0">
                <a:ln>
                  <a:noFill/>
                </a:ln>
                <a:solidFill>
                  <a:srgbClr val="4D4D4D"/>
                </a:solidFill>
                <a:effectLst/>
                <a:uLnTx/>
                <a:uFillTx/>
                <a:latin typeface="Arial"/>
                <a:ea typeface="+mn-ea"/>
                <a:cs typeface="Arial"/>
              </a:rPr>
              <a:t> </a:t>
            </a:r>
            <a:r>
              <a:rPr kumimoji="0" sz="2200" b="1" i="0" u="none" strike="noStrike" kern="1200" cap="none" spc="-5" normalizeH="0" baseline="0" noProof="0" dirty="0">
                <a:ln>
                  <a:noFill/>
                </a:ln>
                <a:solidFill>
                  <a:srgbClr val="4D4D4D"/>
                </a:solidFill>
                <a:effectLst/>
                <a:uLnTx/>
                <a:uFillTx/>
                <a:latin typeface="Arial"/>
                <a:ea typeface="+mn-ea"/>
                <a:cs typeface="Arial"/>
              </a:rPr>
              <a:t>level-playing</a:t>
            </a:r>
            <a:r>
              <a:rPr kumimoji="0" sz="2200" b="1" i="0" u="none" strike="noStrike" kern="1200" cap="none" spc="65" normalizeH="0" baseline="0" noProof="0" dirty="0">
                <a:ln>
                  <a:noFill/>
                </a:ln>
                <a:solidFill>
                  <a:srgbClr val="4D4D4D"/>
                </a:solidFill>
                <a:effectLst/>
                <a:uLnTx/>
                <a:uFillTx/>
                <a:latin typeface="Arial"/>
                <a:ea typeface="+mn-ea"/>
                <a:cs typeface="Arial"/>
              </a:rPr>
              <a:t> </a:t>
            </a:r>
            <a:r>
              <a:rPr kumimoji="0" sz="2200" b="1" i="0" u="none" strike="noStrike" kern="1200" cap="none" spc="-5" normalizeH="0" baseline="0" noProof="0" dirty="0">
                <a:ln>
                  <a:noFill/>
                </a:ln>
                <a:solidFill>
                  <a:srgbClr val="4D4D4D"/>
                </a:solidFill>
                <a:effectLst/>
                <a:uLnTx/>
                <a:uFillTx/>
                <a:latin typeface="Arial"/>
                <a:ea typeface="+mn-ea"/>
                <a:cs typeface="Arial"/>
              </a:rPr>
              <a:t>field</a:t>
            </a:r>
            <a:r>
              <a:rPr kumimoji="0" sz="2200" b="1" i="0" u="none" strike="noStrike" kern="1200" cap="none" spc="10" normalizeH="0" baseline="0" noProof="0" dirty="0">
                <a:ln>
                  <a:noFill/>
                </a:ln>
                <a:solidFill>
                  <a:srgbClr val="4D4D4D"/>
                </a:solidFill>
                <a:effectLst/>
                <a:uLnTx/>
                <a:uFillTx/>
                <a:latin typeface="Arial"/>
                <a:ea typeface="+mn-ea"/>
                <a:cs typeface="Arial"/>
              </a:rPr>
              <a:t> </a:t>
            </a:r>
            <a:r>
              <a:rPr kumimoji="0" sz="2200" b="1" i="0" u="none" strike="noStrike" kern="1200" cap="none" spc="-5" normalizeH="0" baseline="0" noProof="0" dirty="0">
                <a:ln>
                  <a:noFill/>
                </a:ln>
                <a:solidFill>
                  <a:srgbClr val="4D4D4D"/>
                </a:solidFill>
                <a:effectLst/>
                <a:uLnTx/>
                <a:uFillTx/>
                <a:latin typeface="Arial"/>
                <a:ea typeface="+mn-ea"/>
                <a:cs typeface="Arial"/>
              </a:rPr>
              <a:t>for</a:t>
            </a:r>
            <a:r>
              <a:rPr kumimoji="0" sz="2200" b="1" i="0" u="none" strike="noStrike" kern="1200" cap="none" spc="25" normalizeH="0" baseline="0" noProof="0" dirty="0">
                <a:ln>
                  <a:noFill/>
                </a:ln>
                <a:solidFill>
                  <a:srgbClr val="4D4D4D"/>
                </a:solidFill>
                <a:effectLst/>
                <a:uLnTx/>
                <a:uFillTx/>
                <a:latin typeface="Arial"/>
                <a:ea typeface="+mn-ea"/>
                <a:cs typeface="Arial"/>
              </a:rPr>
              <a:t> </a:t>
            </a:r>
            <a:r>
              <a:rPr kumimoji="0" sz="2200" b="1" i="0" u="none" strike="noStrike" kern="1200" cap="none" spc="-5" normalizeH="0" baseline="0" noProof="0" dirty="0">
                <a:ln>
                  <a:noFill/>
                </a:ln>
                <a:solidFill>
                  <a:srgbClr val="4D4D4D"/>
                </a:solidFill>
                <a:effectLst/>
                <a:uLnTx/>
                <a:uFillTx/>
                <a:latin typeface="Arial"/>
                <a:ea typeface="+mn-ea"/>
                <a:cs typeface="Arial"/>
              </a:rPr>
              <a:t>businesses</a:t>
            </a:r>
            <a:endParaRPr kumimoji="0" sz="2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200" b="1" i="0" u="none" strike="noStrike" kern="1200" cap="none" spc="-5" normalizeH="0" baseline="0" noProof="0" dirty="0">
                <a:ln>
                  <a:noFill/>
                </a:ln>
                <a:solidFill>
                  <a:srgbClr val="FFC000"/>
                </a:solidFill>
                <a:effectLst/>
                <a:uLnTx/>
                <a:uFillTx/>
                <a:latin typeface="Arial"/>
                <a:ea typeface="+mn-ea"/>
                <a:cs typeface="Arial"/>
              </a:rPr>
              <a:t>Closes</a:t>
            </a:r>
            <a:r>
              <a:rPr kumimoji="0" sz="2200" b="1" i="0" u="none" strike="noStrike" kern="1200" cap="none" spc="-15" normalizeH="0" baseline="0" noProof="0" dirty="0">
                <a:ln>
                  <a:noFill/>
                </a:ln>
                <a:solidFill>
                  <a:srgbClr val="FFC000"/>
                </a:solidFill>
                <a:effectLst/>
                <a:uLnTx/>
                <a:uFillTx/>
                <a:latin typeface="Arial"/>
                <a:ea typeface="+mn-ea"/>
                <a:cs typeface="Arial"/>
              </a:rPr>
              <a:t> </a:t>
            </a:r>
            <a:r>
              <a:rPr kumimoji="0" sz="2200" b="1" i="0" u="none" strike="noStrike" kern="1200" cap="none" spc="-5" normalizeH="0" baseline="0" noProof="0" dirty="0">
                <a:ln>
                  <a:noFill/>
                </a:ln>
                <a:solidFill>
                  <a:srgbClr val="FFC000"/>
                </a:solidFill>
                <a:effectLst/>
                <a:uLnTx/>
                <a:uFillTx/>
                <a:latin typeface="Arial"/>
                <a:ea typeface="+mn-ea"/>
                <a:cs typeface="Arial"/>
              </a:rPr>
              <a:t>gaps</a:t>
            </a:r>
            <a:r>
              <a:rPr kumimoji="0" sz="2200" b="1" i="0" u="none" strike="noStrike" kern="1200" cap="none" spc="-10" normalizeH="0" baseline="0" noProof="0" dirty="0">
                <a:ln>
                  <a:noFill/>
                </a:ln>
                <a:solidFill>
                  <a:srgbClr val="FFC000"/>
                </a:solidFill>
                <a:effectLst/>
                <a:uLnTx/>
                <a:uFillTx/>
                <a:latin typeface="Arial"/>
                <a:ea typeface="+mn-ea"/>
                <a:cs typeface="Arial"/>
              </a:rPr>
              <a:t> by:</a:t>
            </a:r>
            <a:endParaRPr kumimoji="0" sz="2200" b="0" i="0" u="none" strike="noStrike" kern="1200" cap="none" spc="0" normalizeH="0" baseline="0" noProof="0">
              <a:ln>
                <a:noFill/>
              </a:ln>
              <a:solidFill>
                <a:prstClr val="black"/>
              </a:solidFill>
              <a:effectLst/>
              <a:uLnTx/>
              <a:uFillTx/>
              <a:latin typeface="Arial"/>
              <a:ea typeface="+mn-ea"/>
              <a:cs typeface="Arial"/>
            </a:endParaRPr>
          </a:p>
          <a:p>
            <a:pPr marL="355600" marR="0" lvl="0" indent="-342900" algn="l" defTabSz="914400" rtl="0" eaLnBrk="1" fontAlgn="auto" latinLnBrk="0" hangingPunct="1">
              <a:lnSpc>
                <a:spcPct val="100000"/>
              </a:lnSpc>
              <a:spcBef>
                <a:spcPts val="1110"/>
              </a:spcBef>
              <a:spcAft>
                <a:spcPts val="0"/>
              </a:spcAft>
              <a:buClr>
                <a:srgbClr val="034EA1"/>
              </a:buClr>
              <a:buSzTx/>
              <a:buFont typeface="Arial MT"/>
              <a:buChar char="-"/>
              <a:tabLst>
                <a:tab pos="354965" algn="l"/>
                <a:tab pos="355600" algn="l"/>
              </a:tabLst>
              <a:defRPr/>
            </a:pPr>
            <a:r>
              <a:rPr kumimoji="0" sz="1800" b="1" i="0" u="none" strike="noStrike" kern="1200" cap="none" spc="-10" normalizeH="0" baseline="0" noProof="0" dirty="0">
                <a:ln>
                  <a:noFill/>
                </a:ln>
                <a:solidFill>
                  <a:srgbClr val="004493"/>
                </a:solidFill>
                <a:effectLst/>
                <a:uLnTx/>
                <a:uFillTx/>
                <a:latin typeface="Arial"/>
                <a:ea typeface="+mn-ea"/>
                <a:cs typeface="Arial"/>
              </a:rPr>
              <a:t>Covering</a:t>
            </a:r>
            <a:r>
              <a:rPr kumimoji="0" sz="1800" b="1" i="0" u="none" strike="noStrike" kern="1200" cap="none" spc="30" normalizeH="0" baseline="0" noProof="0" dirty="0">
                <a:ln>
                  <a:noFill/>
                </a:ln>
                <a:solidFill>
                  <a:srgbClr val="004493"/>
                </a:solidFill>
                <a:effectLst/>
                <a:uLnTx/>
                <a:uFillTx/>
                <a:latin typeface="Arial"/>
                <a:ea typeface="+mn-ea"/>
                <a:cs typeface="Arial"/>
              </a:rPr>
              <a:t> </a:t>
            </a:r>
            <a:r>
              <a:rPr kumimoji="0" sz="1800" b="1" i="0" u="none" strike="noStrike" kern="1200" cap="none" spc="-5" normalizeH="0" baseline="0" noProof="0" dirty="0">
                <a:ln>
                  <a:noFill/>
                </a:ln>
                <a:solidFill>
                  <a:srgbClr val="004493"/>
                </a:solidFill>
                <a:effectLst/>
                <a:uLnTx/>
                <a:uFillTx/>
                <a:latin typeface="Arial"/>
                <a:ea typeface="+mn-ea"/>
                <a:cs typeface="Arial"/>
              </a:rPr>
              <a:t>safety</a:t>
            </a:r>
            <a:r>
              <a:rPr kumimoji="0" sz="1800" b="1" i="0" u="none" strike="noStrike" kern="1200" cap="none" spc="5" normalizeH="0" baseline="0" noProof="0" dirty="0">
                <a:ln>
                  <a:noFill/>
                </a:ln>
                <a:solidFill>
                  <a:srgbClr val="004493"/>
                </a:solidFill>
                <a:effectLst/>
                <a:uLnTx/>
                <a:uFillTx/>
                <a:latin typeface="Arial"/>
                <a:ea typeface="+mn-ea"/>
                <a:cs typeface="Arial"/>
              </a:rPr>
              <a:t> </a:t>
            </a:r>
            <a:r>
              <a:rPr kumimoji="0" sz="1800" b="1" i="0" u="none" strike="noStrike" kern="1200" cap="none" spc="0" normalizeH="0" baseline="0" noProof="0" dirty="0">
                <a:ln>
                  <a:noFill/>
                </a:ln>
                <a:solidFill>
                  <a:srgbClr val="004493"/>
                </a:solidFill>
                <a:effectLst/>
                <a:uLnTx/>
                <a:uFillTx/>
                <a:latin typeface="Arial"/>
                <a:ea typeface="+mn-ea"/>
                <a:cs typeface="Arial"/>
              </a:rPr>
              <a:t>of</a:t>
            </a:r>
            <a:r>
              <a:rPr kumimoji="0" sz="1800" b="1" i="0" u="none" strike="noStrike" kern="1200" cap="none" spc="-5" normalizeH="0" baseline="0" noProof="0" dirty="0">
                <a:ln>
                  <a:noFill/>
                </a:ln>
                <a:solidFill>
                  <a:srgbClr val="004493"/>
                </a:solidFill>
                <a:effectLst/>
                <a:uLnTx/>
                <a:uFillTx/>
                <a:latin typeface="Arial"/>
                <a:ea typeface="+mn-ea"/>
                <a:cs typeface="Arial"/>
              </a:rPr>
              <a:t> all</a:t>
            </a:r>
            <a:r>
              <a:rPr kumimoji="0" sz="1800" b="1" i="0" u="none" strike="noStrike" kern="1200" cap="none" spc="-10" normalizeH="0" baseline="0" noProof="0" dirty="0">
                <a:ln>
                  <a:noFill/>
                </a:ln>
                <a:solidFill>
                  <a:srgbClr val="004493"/>
                </a:solidFill>
                <a:effectLst/>
                <a:uLnTx/>
                <a:uFillTx/>
                <a:latin typeface="Arial"/>
                <a:ea typeface="+mn-ea"/>
                <a:cs typeface="Arial"/>
              </a:rPr>
              <a:t> </a:t>
            </a:r>
            <a:r>
              <a:rPr kumimoji="0" sz="1800" b="1" i="0" u="none" strike="noStrike" kern="1200" cap="none" spc="0" normalizeH="0" baseline="0" noProof="0" dirty="0">
                <a:ln>
                  <a:noFill/>
                </a:ln>
                <a:solidFill>
                  <a:srgbClr val="004493"/>
                </a:solidFill>
                <a:effectLst/>
                <a:uLnTx/>
                <a:uFillTx/>
                <a:latin typeface="Arial"/>
                <a:ea typeface="+mn-ea"/>
                <a:cs typeface="Arial"/>
              </a:rPr>
              <a:t>non-harmonised</a:t>
            </a:r>
            <a:r>
              <a:rPr kumimoji="0" sz="1800" b="1" i="0" u="none" strike="noStrike" kern="1200" cap="none" spc="-10" normalizeH="0" baseline="0" noProof="0" dirty="0">
                <a:ln>
                  <a:noFill/>
                </a:ln>
                <a:solidFill>
                  <a:srgbClr val="004493"/>
                </a:solidFill>
                <a:effectLst/>
                <a:uLnTx/>
                <a:uFillTx/>
                <a:latin typeface="Arial"/>
                <a:ea typeface="+mn-ea"/>
                <a:cs typeface="Arial"/>
              </a:rPr>
              <a:t> </a:t>
            </a:r>
            <a:r>
              <a:rPr kumimoji="0" sz="1800" b="1" i="0" u="none" strike="noStrike" kern="1200" cap="none" spc="0" normalizeH="0" baseline="0" noProof="0" dirty="0">
                <a:ln>
                  <a:noFill/>
                </a:ln>
                <a:solidFill>
                  <a:srgbClr val="004493"/>
                </a:solidFill>
                <a:effectLst/>
                <a:uLnTx/>
                <a:uFillTx/>
                <a:latin typeface="Arial"/>
                <a:ea typeface="+mn-ea"/>
                <a:cs typeface="Arial"/>
              </a:rPr>
              <a:t>products</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355600" marR="0" lvl="0" indent="-342900" algn="l" defTabSz="914400" rtl="0" eaLnBrk="1" fontAlgn="auto" latinLnBrk="0" hangingPunct="1">
              <a:lnSpc>
                <a:spcPct val="100000"/>
              </a:lnSpc>
              <a:spcBef>
                <a:spcPts val="1105"/>
              </a:spcBef>
              <a:spcAft>
                <a:spcPts val="0"/>
              </a:spcAft>
              <a:buClr>
                <a:srgbClr val="034EA1"/>
              </a:buClr>
              <a:buSzTx/>
              <a:buFont typeface="Arial MT"/>
              <a:buChar char="-"/>
              <a:tabLst>
                <a:tab pos="354965" algn="l"/>
                <a:tab pos="355600" algn="l"/>
              </a:tabLst>
              <a:defRPr/>
            </a:pPr>
            <a:r>
              <a:rPr kumimoji="0" sz="1800" b="1" i="0" u="none" strike="noStrike" kern="1200" cap="none" spc="-10" normalizeH="0" baseline="0" noProof="0" dirty="0">
                <a:ln>
                  <a:noFill/>
                </a:ln>
                <a:solidFill>
                  <a:srgbClr val="004493"/>
                </a:solidFill>
                <a:effectLst/>
                <a:uLnTx/>
                <a:uFillTx/>
                <a:latin typeface="Arial"/>
                <a:ea typeface="+mn-ea"/>
                <a:cs typeface="Arial"/>
              </a:rPr>
              <a:t>Covering</a:t>
            </a:r>
            <a:r>
              <a:rPr kumimoji="0" sz="1800" b="1" i="0" u="none" strike="noStrike" kern="1200" cap="none" spc="40" normalizeH="0" baseline="0" noProof="0" dirty="0">
                <a:ln>
                  <a:noFill/>
                </a:ln>
                <a:solidFill>
                  <a:srgbClr val="004493"/>
                </a:solidFill>
                <a:effectLst/>
                <a:uLnTx/>
                <a:uFillTx/>
                <a:latin typeface="Arial"/>
                <a:ea typeface="+mn-ea"/>
                <a:cs typeface="Arial"/>
              </a:rPr>
              <a:t> </a:t>
            </a:r>
            <a:r>
              <a:rPr kumimoji="0" sz="1800" b="1" i="0" u="none" strike="noStrike" kern="1200" cap="none" spc="0" normalizeH="0" baseline="0" noProof="0" dirty="0">
                <a:ln>
                  <a:noFill/>
                </a:ln>
                <a:solidFill>
                  <a:srgbClr val="004493"/>
                </a:solidFill>
                <a:effectLst/>
                <a:uLnTx/>
                <a:uFillTx/>
                <a:latin typeface="Arial"/>
                <a:ea typeface="+mn-ea"/>
                <a:cs typeface="Arial"/>
              </a:rPr>
              <a:t>all</a:t>
            </a:r>
            <a:r>
              <a:rPr kumimoji="0" sz="1800" b="1" i="0" u="none" strike="noStrike" kern="1200" cap="none" spc="-5" normalizeH="0" baseline="0" noProof="0" dirty="0">
                <a:ln>
                  <a:noFill/>
                </a:ln>
                <a:solidFill>
                  <a:srgbClr val="004493"/>
                </a:solidFill>
                <a:effectLst/>
                <a:uLnTx/>
                <a:uFillTx/>
                <a:latin typeface="Arial"/>
                <a:ea typeface="+mn-ea"/>
                <a:cs typeface="Arial"/>
              </a:rPr>
              <a:t> types</a:t>
            </a:r>
            <a:r>
              <a:rPr kumimoji="0" sz="1800" b="1" i="0" u="none" strike="noStrike" kern="1200" cap="none" spc="10" normalizeH="0" baseline="0" noProof="0" dirty="0">
                <a:ln>
                  <a:noFill/>
                </a:ln>
                <a:solidFill>
                  <a:srgbClr val="004493"/>
                </a:solidFill>
                <a:effectLst/>
                <a:uLnTx/>
                <a:uFillTx/>
                <a:latin typeface="Arial"/>
                <a:ea typeface="+mn-ea"/>
                <a:cs typeface="Arial"/>
              </a:rPr>
              <a:t> </a:t>
            </a:r>
            <a:r>
              <a:rPr kumimoji="0" sz="1800" b="1" i="0" u="none" strike="noStrike" kern="1200" cap="none" spc="0" normalizeH="0" baseline="0" noProof="0" dirty="0">
                <a:ln>
                  <a:noFill/>
                </a:ln>
                <a:solidFill>
                  <a:srgbClr val="004493"/>
                </a:solidFill>
                <a:effectLst/>
                <a:uLnTx/>
                <a:uFillTx/>
                <a:latin typeface="Arial"/>
                <a:ea typeface="+mn-ea"/>
                <a:cs typeface="Arial"/>
              </a:rPr>
              <a:t>of</a:t>
            </a:r>
            <a:r>
              <a:rPr kumimoji="0" sz="1800" b="1" i="0" u="none" strike="noStrike" kern="1200" cap="none" spc="10" normalizeH="0" baseline="0" noProof="0" dirty="0">
                <a:ln>
                  <a:noFill/>
                </a:ln>
                <a:solidFill>
                  <a:srgbClr val="004493"/>
                </a:solidFill>
                <a:effectLst/>
                <a:uLnTx/>
                <a:uFillTx/>
                <a:latin typeface="Arial"/>
                <a:ea typeface="+mn-ea"/>
                <a:cs typeface="Arial"/>
              </a:rPr>
              <a:t> </a:t>
            </a:r>
            <a:r>
              <a:rPr kumimoji="0" sz="1800" b="1" i="0" u="none" strike="noStrike" kern="1200" cap="none" spc="-5" normalizeH="0" baseline="0" noProof="0" dirty="0">
                <a:ln>
                  <a:noFill/>
                </a:ln>
                <a:solidFill>
                  <a:srgbClr val="004493"/>
                </a:solidFill>
                <a:effectLst/>
                <a:uLnTx/>
                <a:uFillTx/>
                <a:latin typeface="Arial"/>
                <a:ea typeface="+mn-ea"/>
                <a:cs typeface="Arial"/>
              </a:rPr>
              <a:t>safety</a:t>
            </a:r>
            <a:r>
              <a:rPr kumimoji="0" sz="1800" b="1" i="0" u="none" strike="noStrike" kern="1200" cap="none" spc="5" normalizeH="0" baseline="0" noProof="0" dirty="0">
                <a:ln>
                  <a:noFill/>
                </a:ln>
                <a:solidFill>
                  <a:srgbClr val="004493"/>
                </a:solidFill>
                <a:effectLst/>
                <a:uLnTx/>
                <a:uFillTx/>
                <a:latin typeface="Arial"/>
                <a:ea typeface="+mn-ea"/>
                <a:cs typeface="Arial"/>
              </a:rPr>
              <a:t> </a:t>
            </a:r>
            <a:r>
              <a:rPr kumimoji="0" sz="1800" b="1" i="0" u="none" strike="noStrike" kern="1200" cap="none" spc="-5" normalizeH="0" baseline="0" noProof="0" dirty="0">
                <a:ln>
                  <a:noFill/>
                </a:ln>
                <a:solidFill>
                  <a:srgbClr val="004493"/>
                </a:solidFill>
                <a:effectLst/>
                <a:uLnTx/>
                <a:uFillTx/>
                <a:latin typeface="Arial"/>
                <a:ea typeface="+mn-ea"/>
                <a:cs typeface="Arial"/>
              </a:rPr>
              <a:t>risks,</a:t>
            </a:r>
            <a:r>
              <a:rPr kumimoji="0" sz="1800" b="1" i="0" u="none" strike="noStrike" kern="1200" cap="none" spc="10" normalizeH="0" baseline="0" noProof="0" dirty="0">
                <a:ln>
                  <a:noFill/>
                </a:ln>
                <a:solidFill>
                  <a:srgbClr val="004493"/>
                </a:solidFill>
                <a:effectLst/>
                <a:uLnTx/>
                <a:uFillTx/>
                <a:latin typeface="Arial"/>
                <a:ea typeface="+mn-ea"/>
                <a:cs typeface="Arial"/>
              </a:rPr>
              <a:t> </a:t>
            </a:r>
            <a:r>
              <a:rPr kumimoji="0" sz="1800" b="1" i="0" u="none" strike="noStrike" kern="1200" cap="none" spc="0" normalizeH="0" baseline="0" noProof="0" dirty="0">
                <a:ln>
                  <a:noFill/>
                </a:ln>
                <a:solidFill>
                  <a:srgbClr val="004493"/>
                </a:solidFill>
                <a:effectLst/>
                <a:uLnTx/>
                <a:uFillTx/>
                <a:latin typeface="Arial"/>
                <a:ea typeface="+mn-ea"/>
                <a:cs typeface="Arial"/>
              </a:rPr>
              <a:t>including</a:t>
            </a:r>
            <a:r>
              <a:rPr kumimoji="0" sz="1800" b="1" i="0" u="none" strike="noStrike" kern="1200" cap="none" spc="-25" normalizeH="0" baseline="0" noProof="0" dirty="0">
                <a:ln>
                  <a:noFill/>
                </a:ln>
                <a:solidFill>
                  <a:srgbClr val="004493"/>
                </a:solidFill>
                <a:effectLst/>
                <a:uLnTx/>
                <a:uFillTx/>
                <a:latin typeface="Arial"/>
                <a:ea typeface="+mn-ea"/>
                <a:cs typeface="Arial"/>
              </a:rPr>
              <a:t> </a:t>
            </a:r>
            <a:r>
              <a:rPr kumimoji="0" sz="1800" b="1" i="0" u="none" strike="noStrike" kern="1200" cap="none" spc="-5" normalizeH="0" baseline="0" noProof="0" dirty="0">
                <a:ln>
                  <a:noFill/>
                </a:ln>
                <a:solidFill>
                  <a:srgbClr val="004493"/>
                </a:solidFill>
                <a:effectLst/>
                <a:uLnTx/>
                <a:uFillTx/>
                <a:latin typeface="Arial"/>
                <a:ea typeface="+mn-ea"/>
                <a:cs typeface="Arial"/>
              </a:rPr>
              <a:t>risks</a:t>
            </a:r>
            <a:r>
              <a:rPr kumimoji="0" sz="1800" b="1" i="0" u="none" strike="noStrike" kern="1200" cap="none" spc="5" normalizeH="0" baseline="0" noProof="0" dirty="0">
                <a:ln>
                  <a:noFill/>
                </a:ln>
                <a:solidFill>
                  <a:srgbClr val="004493"/>
                </a:solidFill>
                <a:effectLst/>
                <a:uLnTx/>
                <a:uFillTx/>
                <a:latin typeface="Arial"/>
                <a:ea typeface="+mn-ea"/>
                <a:cs typeface="Arial"/>
              </a:rPr>
              <a:t> </a:t>
            </a:r>
            <a:r>
              <a:rPr kumimoji="0" sz="1800" b="1" i="0" u="none" strike="noStrike" kern="1200" cap="none" spc="0" normalizeH="0" baseline="0" noProof="0" dirty="0">
                <a:ln>
                  <a:noFill/>
                </a:ln>
                <a:solidFill>
                  <a:srgbClr val="004493"/>
                </a:solidFill>
                <a:effectLst/>
                <a:uLnTx/>
                <a:uFillTx/>
                <a:latin typeface="Arial"/>
                <a:ea typeface="+mn-ea"/>
                <a:cs typeface="Arial"/>
              </a:rPr>
              <a:t>of</a:t>
            </a:r>
            <a:r>
              <a:rPr kumimoji="0" sz="1800" b="1" i="0" u="none" strike="noStrike" kern="1200" cap="none" spc="20" normalizeH="0" baseline="0" noProof="0" dirty="0">
                <a:ln>
                  <a:noFill/>
                </a:ln>
                <a:solidFill>
                  <a:srgbClr val="004493"/>
                </a:solidFill>
                <a:effectLst/>
                <a:uLnTx/>
                <a:uFillTx/>
                <a:latin typeface="Arial"/>
                <a:ea typeface="+mn-ea"/>
                <a:cs typeface="Arial"/>
              </a:rPr>
              <a:t> </a:t>
            </a:r>
            <a:r>
              <a:rPr kumimoji="0" sz="1800" b="1" i="0" u="none" strike="noStrike" kern="1200" cap="none" spc="-5" normalizeH="0" baseline="0" noProof="0" dirty="0">
                <a:ln>
                  <a:noFill/>
                </a:ln>
                <a:solidFill>
                  <a:srgbClr val="004493"/>
                </a:solidFill>
                <a:effectLst/>
                <a:uLnTx/>
                <a:uFillTx/>
                <a:latin typeface="Arial"/>
                <a:ea typeface="+mn-ea"/>
                <a:cs typeface="Arial"/>
              </a:rPr>
              <a:t>harmonised</a:t>
            </a:r>
            <a:r>
              <a:rPr kumimoji="0" sz="1800" b="1" i="0" u="none" strike="noStrike" kern="1200" cap="none" spc="15" normalizeH="0" baseline="0" noProof="0" dirty="0">
                <a:ln>
                  <a:noFill/>
                </a:ln>
                <a:solidFill>
                  <a:srgbClr val="004493"/>
                </a:solidFill>
                <a:effectLst/>
                <a:uLnTx/>
                <a:uFillTx/>
                <a:latin typeface="Arial"/>
                <a:ea typeface="+mn-ea"/>
                <a:cs typeface="Arial"/>
              </a:rPr>
              <a:t> </a:t>
            </a:r>
            <a:r>
              <a:rPr kumimoji="0" sz="1800" b="1" i="0" u="none" strike="noStrike" kern="1200" cap="none" spc="0" normalizeH="0" baseline="0" noProof="0" dirty="0">
                <a:ln>
                  <a:noFill/>
                </a:ln>
                <a:solidFill>
                  <a:srgbClr val="004493"/>
                </a:solidFill>
                <a:effectLst/>
                <a:uLnTx/>
                <a:uFillTx/>
                <a:latin typeface="Arial"/>
                <a:ea typeface="+mn-ea"/>
                <a:cs typeface="Arial"/>
              </a:rPr>
              <a:t>products</a:t>
            </a:r>
            <a:r>
              <a:rPr kumimoji="0" sz="1800" b="1" i="0" u="none" strike="noStrike" kern="1200" cap="none" spc="-10" normalizeH="0" baseline="0" noProof="0" dirty="0">
                <a:ln>
                  <a:noFill/>
                </a:ln>
                <a:solidFill>
                  <a:srgbClr val="004493"/>
                </a:solidFill>
                <a:effectLst/>
                <a:uLnTx/>
                <a:uFillTx/>
                <a:latin typeface="Arial"/>
                <a:ea typeface="+mn-ea"/>
                <a:cs typeface="Arial"/>
              </a:rPr>
              <a:t> </a:t>
            </a:r>
            <a:r>
              <a:rPr kumimoji="0" sz="1800" b="1" i="0" u="none" strike="noStrike" kern="1200" cap="none" spc="0" normalizeH="0" baseline="0" noProof="0" dirty="0">
                <a:ln>
                  <a:noFill/>
                </a:ln>
                <a:solidFill>
                  <a:srgbClr val="004493"/>
                </a:solidFill>
                <a:effectLst/>
                <a:uLnTx/>
                <a:uFillTx/>
                <a:latin typeface="Arial"/>
                <a:ea typeface="+mn-ea"/>
                <a:cs typeface="Arial"/>
              </a:rPr>
              <a:t>not</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355600"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10" normalizeH="0" baseline="0" noProof="0" dirty="0">
                <a:ln>
                  <a:noFill/>
                </a:ln>
                <a:solidFill>
                  <a:srgbClr val="004493"/>
                </a:solidFill>
                <a:effectLst/>
                <a:uLnTx/>
                <a:uFillTx/>
                <a:latin typeface="Arial"/>
                <a:ea typeface="+mn-ea"/>
                <a:cs typeface="Arial"/>
              </a:rPr>
              <a:t>covered</a:t>
            </a:r>
            <a:r>
              <a:rPr kumimoji="0" sz="1800" b="1" i="0" u="none" strike="noStrike" kern="1200" cap="none" spc="40" normalizeH="0" baseline="0" noProof="0" dirty="0">
                <a:ln>
                  <a:noFill/>
                </a:ln>
                <a:solidFill>
                  <a:srgbClr val="004493"/>
                </a:solidFill>
                <a:effectLst/>
                <a:uLnTx/>
                <a:uFillTx/>
                <a:latin typeface="Arial"/>
                <a:ea typeface="+mn-ea"/>
                <a:cs typeface="Arial"/>
              </a:rPr>
              <a:t> </a:t>
            </a:r>
            <a:r>
              <a:rPr kumimoji="0" sz="1800" b="1" i="0" u="none" strike="noStrike" kern="1200" cap="none" spc="0" normalizeH="0" baseline="0" noProof="0" dirty="0">
                <a:ln>
                  <a:noFill/>
                </a:ln>
                <a:solidFill>
                  <a:srgbClr val="004493"/>
                </a:solidFill>
                <a:effectLst/>
                <a:uLnTx/>
                <a:uFillTx/>
                <a:latin typeface="Arial"/>
                <a:ea typeface="+mn-ea"/>
                <a:cs typeface="Arial"/>
              </a:rPr>
              <a:t>by</a:t>
            </a:r>
            <a:r>
              <a:rPr kumimoji="0" sz="1800" b="1" i="0" u="none" strike="noStrike" kern="1200" cap="none" spc="-25" normalizeH="0" baseline="0" noProof="0" dirty="0">
                <a:ln>
                  <a:noFill/>
                </a:ln>
                <a:solidFill>
                  <a:srgbClr val="004493"/>
                </a:solidFill>
                <a:effectLst/>
                <a:uLnTx/>
                <a:uFillTx/>
                <a:latin typeface="Arial"/>
                <a:ea typeface="+mn-ea"/>
                <a:cs typeface="Arial"/>
              </a:rPr>
              <a:t> </a:t>
            </a:r>
            <a:r>
              <a:rPr kumimoji="0" sz="1800" b="1" i="0" u="none" strike="noStrike" kern="1200" cap="none" spc="0" normalizeH="0" baseline="0" noProof="0" dirty="0">
                <a:ln>
                  <a:noFill/>
                </a:ln>
                <a:solidFill>
                  <a:srgbClr val="004493"/>
                </a:solidFill>
                <a:effectLst/>
                <a:uLnTx/>
                <a:uFillTx/>
                <a:latin typeface="Arial"/>
                <a:ea typeface="+mn-ea"/>
                <a:cs typeface="Arial"/>
              </a:rPr>
              <a:t>EU</a:t>
            </a:r>
            <a:r>
              <a:rPr kumimoji="0" sz="1800" b="1" i="0" u="none" strike="noStrike" kern="1200" cap="none" spc="-15" normalizeH="0" baseline="0" noProof="0" dirty="0">
                <a:ln>
                  <a:noFill/>
                </a:ln>
                <a:solidFill>
                  <a:srgbClr val="004493"/>
                </a:solidFill>
                <a:effectLst/>
                <a:uLnTx/>
                <a:uFillTx/>
                <a:latin typeface="Arial"/>
                <a:ea typeface="+mn-ea"/>
                <a:cs typeface="Arial"/>
              </a:rPr>
              <a:t> </a:t>
            </a:r>
            <a:r>
              <a:rPr kumimoji="0" sz="1800" b="1" i="0" u="none" strike="noStrike" kern="1200" cap="none" spc="-5" normalizeH="0" baseline="0" noProof="0" dirty="0">
                <a:ln>
                  <a:noFill/>
                </a:ln>
                <a:solidFill>
                  <a:srgbClr val="004493"/>
                </a:solidFill>
                <a:effectLst/>
                <a:uLnTx/>
                <a:uFillTx/>
                <a:latin typeface="Arial"/>
                <a:ea typeface="+mn-ea"/>
                <a:cs typeface="Arial"/>
              </a:rPr>
              <a:t>harmonisation </a:t>
            </a:r>
            <a:r>
              <a:rPr kumimoji="0" sz="1800" b="1" i="0" u="none" strike="noStrike" kern="1200" cap="none" spc="0" normalizeH="0" baseline="0" noProof="0" dirty="0">
                <a:ln>
                  <a:noFill/>
                </a:ln>
                <a:solidFill>
                  <a:srgbClr val="004493"/>
                </a:solidFill>
                <a:effectLst/>
                <a:uLnTx/>
                <a:uFillTx/>
                <a:latin typeface="Arial"/>
                <a:ea typeface="+mn-ea"/>
                <a:cs typeface="Arial"/>
              </a:rPr>
              <a:t>legislation</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355600" marR="0" lvl="0" indent="-342900" algn="l" defTabSz="914400" rtl="0" eaLnBrk="1" fontAlgn="auto" latinLnBrk="0" hangingPunct="1">
              <a:lnSpc>
                <a:spcPct val="100000"/>
              </a:lnSpc>
              <a:spcBef>
                <a:spcPts val="1105"/>
              </a:spcBef>
              <a:spcAft>
                <a:spcPts val="0"/>
              </a:spcAft>
              <a:buClr>
                <a:srgbClr val="034EA1"/>
              </a:buClr>
              <a:buSzTx/>
              <a:buFont typeface="Arial MT"/>
              <a:buChar char="-"/>
              <a:tabLst>
                <a:tab pos="354965" algn="l"/>
                <a:tab pos="355600" algn="l"/>
              </a:tabLst>
              <a:defRPr/>
            </a:pPr>
            <a:r>
              <a:rPr kumimoji="0" sz="1800" b="1" i="0" u="none" strike="noStrike" kern="1200" cap="none" spc="-5" normalizeH="0" baseline="0" noProof="0" dirty="0">
                <a:ln>
                  <a:noFill/>
                </a:ln>
                <a:solidFill>
                  <a:srgbClr val="004493"/>
                </a:solidFill>
                <a:effectLst/>
                <a:uLnTx/>
                <a:uFillTx/>
                <a:latin typeface="Arial"/>
                <a:ea typeface="+mn-ea"/>
                <a:cs typeface="Arial"/>
              </a:rPr>
              <a:t>Improving</a:t>
            </a:r>
            <a:r>
              <a:rPr kumimoji="0" sz="1800" b="1" i="0" u="none" strike="noStrike" kern="1200" cap="none" spc="25" normalizeH="0" baseline="0" noProof="0" dirty="0">
                <a:ln>
                  <a:noFill/>
                </a:ln>
                <a:solidFill>
                  <a:srgbClr val="004493"/>
                </a:solidFill>
                <a:effectLst/>
                <a:uLnTx/>
                <a:uFillTx/>
                <a:latin typeface="Arial"/>
                <a:ea typeface="+mn-ea"/>
                <a:cs typeface="Arial"/>
              </a:rPr>
              <a:t> </a:t>
            </a:r>
            <a:r>
              <a:rPr kumimoji="0" sz="1800" b="1" i="0" u="none" strike="noStrike" kern="1200" cap="none" spc="-5" normalizeH="0" baseline="0" noProof="0" dirty="0">
                <a:ln>
                  <a:noFill/>
                </a:ln>
                <a:solidFill>
                  <a:srgbClr val="004493"/>
                </a:solidFill>
                <a:effectLst/>
                <a:uLnTx/>
                <a:uFillTx/>
                <a:latin typeface="Arial"/>
                <a:ea typeface="+mn-ea"/>
                <a:cs typeface="Arial"/>
              </a:rPr>
              <a:t>enforcement</a:t>
            </a:r>
            <a:r>
              <a:rPr kumimoji="0" sz="1800" b="1" i="0" u="none" strike="noStrike" kern="1200" cap="none" spc="5" normalizeH="0" baseline="0" noProof="0" dirty="0">
                <a:ln>
                  <a:noFill/>
                </a:ln>
                <a:solidFill>
                  <a:srgbClr val="004493"/>
                </a:solidFill>
                <a:effectLst/>
                <a:uLnTx/>
                <a:uFillTx/>
                <a:latin typeface="Arial"/>
                <a:ea typeface="+mn-ea"/>
                <a:cs typeface="Arial"/>
              </a:rPr>
              <a:t> </a:t>
            </a:r>
            <a:r>
              <a:rPr kumimoji="0" sz="1800" b="1" i="0" u="none" strike="noStrike" kern="1200" cap="none" spc="0" normalizeH="0" baseline="0" noProof="0" dirty="0">
                <a:ln>
                  <a:noFill/>
                </a:ln>
                <a:solidFill>
                  <a:srgbClr val="004493"/>
                </a:solidFill>
                <a:effectLst/>
                <a:uLnTx/>
                <a:uFillTx/>
                <a:latin typeface="Arial"/>
                <a:ea typeface="+mn-ea"/>
                <a:cs typeface="Arial"/>
              </a:rPr>
              <a:t>by aligning</a:t>
            </a:r>
            <a:r>
              <a:rPr kumimoji="0" sz="1800" b="1" i="0" u="none" strike="noStrike" kern="1200" cap="none" spc="-15" normalizeH="0" baseline="0" noProof="0" dirty="0">
                <a:ln>
                  <a:noFill/>
                </a:ln>
                <a:solidFill>
                  <a:srgbClr val="004493"/>
                </a:solidFill>
                <a:effectLst/>
                <a:uLnTx/>
                <a:uFillTx/>
                <a:latin typeface="Arial"/>
                <a:ea typeface="+mn-ea"/>
                <a:cs typeface="Arial"/>
              </a:rPr>
              <a:t> </a:t>
            </a:r>
            <a:r>
              <a:rPr kumimoji="0" sz="1800" b="1" i="0" u="none" strike="noStrike" kern="1200" cap="none" spc="0" normalizeH="0" baseline="0" noProof="0" dirty="0">
                <a:ln>
                  <a:noFill/>
                </a:ln>
                <a:solidFill>
                  <a:srgbClr val="004493"/>
                </a:solidFill>
                <a:effectLst/>
                <a:uLnTx/>
                <a:uFillTx/>
                <a:latin typeface="Arial"/>
                <a:ea typeface="+mn-ea"/>
                <a:cs typeface="Arial"/>
              </a:rPr>
              <a:t>the</a:t>
            </a:r>
            <a:r>
              <a:rPr kumimoji="0" sz="1800" b="1" i="0" u="none" strike="noStrike" kern="1200" cap="none" spc="-10" normalizeH="0" baseline="0" noProof="0" dirty="0">
                <a:ln>
                  <a:noFill/>
                </a:ln>
                <a:solidFill>
                  <a:srgbClr val="004493"/>
                </a:solidFill>
                <a:effectLst/>
                <a:uLnTx/>
                <a:uFillTx/>
                <a:latin typeface="Arial"/>
                <a:ea typeface="+mn-ea"/>
                <a:cs typeface="Arial"/>
              </a:rPr>
              <a:t> </a:t>
            </a:r>
            <a:r>
              <a:rPr kumimoji="0" sz="1800" b="1" i="0" u="none" strike="noStrike" kern="1200" cap="none" spc="-5" normalizeH="0" baseline="0" noProof="0" dirty="0">
                <a:ln>
                  <a:noFill/>
                </a:ln>
                <a:solidFill>
                  <a:srgbClr val="004493"/>
                </a:solidFill>
                <a:effectLst/>
                <a:uLnTx/>
                <a:uFillTx/>
                <a:latin typeface="Arial"/>
                <a:ea typeface="+mn-ea"/>
                <a:cs typeface="Arial"/>
              </a:rPr>
              <a:t>market</a:t>
            </a:r>
            <a:r>
              <a:rPr kumimoji="0" sz="1800" b="1" i="0" u="none" strike="noStrike" kern="1200" cap="none" spc="20" normalizeH="0" baseline="0" noProof="0" dirty="0">
                <a:ln>
                  <a:noFill/>
                </a:ln>
                <a:solidFill>
                  <a:srgbClr val="004493"/>
                </a:solidFill>
                <a:effectLst/>
                <a:uLnTx/>
                <a:uFillTx/>
                <a:latin typeface="Arial"/>
                <a:ea typeface="+mn-ea"/>
                <a:cs typeface="Arial"/>
              </a:rPr>
              <a:t> </a:t>
            </a:r>
            <a:r>
              <a:rPr kumimoji="0" sz="1800" b="1" i="0" u="none" strike="noStrike" kern="1200" cap="none" spc="-5" normalizeH="0" baseline="0" noProof="0" dirty="0">
                <a:ln>
                  <a:noFill/>
                </a:ln>
                <a:solidFill>
                  <a:srgbClr val="004493"/>
                </a:solidFill>
                <a:effectLst/>
                <a:uLnTx/>
                <a:uFillTx/>
                <a:latin typeface="Arial"/>
                <a:ea typeface="+mn-ea"/>
                <a:cs typeface="Arial"/>
              </a:rPr>
              <a:t>surveillance</a:t>
            </a:r>
            <a:r>
              <a:rPr kumimoji="0" sz="1800" b="1" i="0" u="none" strike="noStrike" kern="1200" cap="none" spc="30" normalizeH="0" baseline="0" noProof="0" dirty="0">
                <a:ln>
                  <a:noFill/>
                </a:ln>
                <a:solidFill>
                  <a:srgbClr val="004493"/>
                </a:solidFill>
                <a:effectLst/>
                <a:uLnTx/>
                <a:uFillTx/>
                <a:latin typeface="Arial"/>
                <a:ea typeface="+mn-ea"/>
                <a:cs typeface="Arial"/>
              </a:rPr>
              <a:t> </a:t>
            </a:r>
            <a:r>
              <a:rPr kumimoji="0" sz="1800" b="1" i="0" u="none" strike="noStrike" kern="1200" cap="none" spc="-5" normalizeH="0" baseline="0" noProof="0" dirty="0">
                <a:ln>
                  <a:noFill/>
                </a:ln>
                <a:solidFill>
                  <a:srgbClr val="004493"/>
                </a:solidFill>
                <a:effectLst/>
                <a:uLnTx/>
                <a:uFillTx/>
                <a:latin typeface="Arial"/>
                <a:ea typeface="+mn-ea"/>
                <a:cs typeface="Arial"/>
              </a:rPr>
              <a:t>regime</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355600" marR="52705" lvl="0" indent="-342900" algn="l" defTabSz="914400" rtl="0" eaLnBrk="1" fontAlgn="auto" latinLnBrk="0" hangingPunct="1">
              <a:lnSpc>
                <a:spcPct val="100000"/>
              </a:lnSpc>
              <a:spcBef>
                <a:spcPts val="1090"/>
              </a:spcBef>
              <a:spcAft>
                <a:spcPts val="0"/>
              </a:spcAft>
              <a:buClr>
                <a:srgbClr val="034EA1"/>
              </a:buClr>
              <a:buSzTx/>
              <a:buFont typeface="Arial MT"/>
              <a:buChar char="-"/>
              <a:tabLst>
                <a:tab pos="354965" algn="l"/>
                <a:tab pos="355600" algn="l"/>
              </a:tabLst>
              <a:defRPr/>
            </a:pPr>
            <a:r>
              <a:rPr kumimoji="0" sz="1800" b="1" i="0" u="none" strike="noStrike" kern="1200" cap="none" spc="-5" normalizeH="0" baseline="0" noProof="0" dirty="0">
                <a:ln>
                  <a:noFill/>
                </a:ln>
                <a:solidFill>
                  <a:srgbClr val="004493"/>
                </a:solidFill>
                <a:effectLst/>
                <a:uLnTx/>
                <a:uFillTx/>
                <a:latin typeface="Arial"/>
                <a:ea typeface="+mn-ea"/>
                <a:cs typeface="Arial"/>
              </a:rPr>
              <a:t>Setting</a:t>
            </a:r>
            <a:r>
              <a:rPr kumimoji="0" sz="1800" b="1" i="0" u="none" strike="noStrike" kern="1200" cap="none" spc="0" normalizeH="0" baseline="0" noProof="0" dirty="0">
                <a:ln>
                  <a:noFill/>
                </a:ln>
                <a:solidFill>
                  <a:srgbClr val="004493"/>
                </a:solidFill>
                <a:effectLst/>
                <a:uLnTx/>
                <a:uFillTx/>
                <a:latin typeface="Arial"/>
                <a:ea typeface="+mn-ea"/>
                <a:cs typeface="Arial"/>
              </a:rPr>
              <a:t> the</a:t>
            </a:r>
            <a:r>
              <a:rPr kumimoji="0" sz="1800" b="1" i="0" u="none" strike="noStrike" kern="1200" cap="none" spc="5" normalizeH="0" baseline="0" noProof="0" dirty="0">
                <a:ln>
                  <a:noFill/>
                </a:ln>
                <a:solidFill>
                  <a:srgbClr val="004493"/>
                </a:solidFill>
                <a:effectLst/>
                <a:uLnTx/>
                <a:uFillTx/>
                <a:latin typeface="Arial"/>
                <a:ea typeface="+mn-ea"/>
                <a:cs typeface="Arial"/>
              </a:rPr>
              <a:t> </a:t>
            </a:r>
            <a:r>
              <a:rPr kumimoji="0" sz="1800" b="1" i="0" u="none" strike="noStrike" kern="1200" cap="none" spc="0" normalizeH="0" baseline="0" noProof="0" dirty="0">
                <a:ln>
                  <a:noFill/>
                </a:ln>
                <a:solidFill>
                  <a:srgbClr val="004493"/>
                </a:solidFill>
                <a:effectLst/>
                <a:uLnTx/>
                <a:uFillTx/>
                <a:latin typeface="Arial"/>
                <a:ea typeface="+mn-ea"/>
                <a:cs typeface="Arial"/>
              </a:rPr>
              <a:t>minimum</a:t>
            </a:r>
            <a:r>
              <a:rPr kumimoji="0" sz="1800" b="1" i="0" u="none" strike="noStrike" kern="1200" cap="none" spc="-10" normalizeH="0" baseline="0" noProof="0" dirty="0">
                <a:ln>
                  <a:noFill/>
                </a:ln>
                <a:solidFill>
                  <a:srgbClr val="004493"/>
                </a:solidFill>
                <a:effectLst/>
                <a:uLnTx/>
                <a:uFillTx/>
                <a:latin typeface="Arial"/>
                <a:ea typeface="+mn-ea"/>
                <a:cs typeface="Arial"/>
              </a:rPr>
              <a:t> </a:t>
            </a:r>
            <a:r>
              <a:rPr kumimoji="0" sz="1800" b="1" i="0" u="none" strike="noStrike" kern="1200" cap="none" spc="-5" normalizeH="0" baseline="0" noProof="0" dirty="0">
                <a:ln>
                  <a:noFill/>
                </a:ln>
                <a:solidFill>
                  <a:srgbClr val="004493"/>
                </a:solidFill>
                <a:effectLst/>
                <a:uLnTx/>
                <a:uFillTx/>
                <a:latin typeface="Arial"/>
                <a:ea typeface="+mn-ea"/>
                <a:cs typeface="Arial"/>
              </a:rPr>
              <a:t>safety</a:t>
            </a:r>
            <a:r>
              <a:rPr kumimoji="0" sz="1800" b="1" i="0" u="none" strike="noStrike" kern="1200" cap="none" spc="10" normalizeH="0" baseline="0" noProof="0" dirty="0">
                <a:ln>
                  <a:noFill/>
                </a:ln>
                <a:solidFill>
                  <a:srgbClr val="004493"/>
                </a:solidFill>
                <a:effectLst/>
                <a:uLnTx/>
                <a:uFillTx/>
                <a:latin typeface="Arial"/>
                <a:ea typeface="+mn-ea"/>
                <a:cs typeface="Arial"/>
              </a:rPr>
              <a:t> </a:t>
            </a:r>
            <a:r>
              <a:rPr kumimoji="0" sz="1800" b="1" i="0" u="none" strike="noStrike" kern="1200" cap="none" spc="0" normalizeH="0" baseline="0" noProof="0" dirty="0">
                <a:ln>
                  <a:noFill/>
                </a:ln>
                <a:solidFill>
                  <a:srgbClr val="004493"/>
                </a:solidFill>
                <a:effectLst/>
                <a:uLnTx/>
                <a:uFillTx/>
                <a:latin typeface="Arial"/>
                <a:ea typeface="+mn-ea"/>
                <a:cs typeface="Arial"/>
              </a:rPr>
              <a:t>obligations</a:t>
            </a:r>
            <a:r>
              <a:rPr kumimoji="0" sz="1800" b="1" i="0" u="none" strike="noStrike" kern="1200" cap="none" spc="-20" normalizeH="0" baseline="0" noProof="0" dirty="0">
                <a:ln>
                  <a:noFill/>
                </a:ln>
                <a:solidFill>
                  <a:srgbClr val="004493"/>
                </a:solidFill>
                <a:effectLst/>
                <a:uLnTx/>
                <a:uFillTx/>
                <a:latin typeface="Arial"/>
                <a:ea typeface="+mn-ea"/>
                <a:cs typeface="Arial"/>
              </a:rPr>
              <a:t> </a:t>
            </a:r>
            <a:r>
              <a:rPr kumimoji="0" sz="1800" b="1" i="0" u="none" strike="noStrike" kern="1200" cap="none" spc="0" normalizeH="0" baseline="0" noProof="0" dirty="0">
                <a:ln>
                  <a:noFill/>
                </a:ln>
                <a:solidFill>
                  <a:srgbClr val="004493"/>
                </a:solidFill>
                <a:effectLst/>
                <a:uLnTx/>
                <a:uFillTx/>
                <a:latin typeface="Arial"/>
                <a:ea typeface="+mn-ea"/>
                <a:cs typeface="Arial"/>
              </a:rPr>
              <a:t>for</a:t>
            </a:r>
            <a:r>
              <a:rPr kumimoji="0" sz="1800" b="1" i="0" u="none" strike="noStrike" kern="1200" cap="none" spc="-5" normalizeH="0" baseline="0" noProof="0" dirty="0">
                <a:ln>
                  <a:noFill/>
                </a:ln>
                <a:solidFill>
                  <a:srgbClr val="004493"/>
                </a:solidFill>
                <a:effectLst/>
                <a:uLnTx/>
                <a:uFillTx/>
                <a:latin typeface="Arial"/>
                <a:ea typeface="+mn-ea"/>
                <a:cs typeface="Arial"/>
              </a:rPr>
              <a:t> </a:t>
            </a:r>
            <a:r>
              <a:rPr kumimoji="0" sz="1800" b="1" i="0" u="none" strike="noStrike" kern="1200" cap="none" spc="0" normalizeH="0" baseline="0" noProof="0" dirty="0">
                <a:ln>
                  <a:noFill/>
                </a:ln>
                <a:solidFill>
                  <a:srgbClr val="004493"/>
                </a:solidFill>
                <a:effectLst/>
                <a:uLnTx/>
                <a:uFillTx/>
                <a:latin typeface="Arial"/>
                <a:ea typeface="+mn-ea"/>
                <a:cs typeface="Arial"/>
              </a:rPr>
              <a:t>all</a:t>
            </a:r>
            <a:r>
              <a:rPr kumimoji="0" sz="1800" b="1" i="0" u="none" strike="noStrike" kern="1200" cap="none" spc="5" normalizeH="0" baseline="0" noProof="0" dirty="0">
                <a:ln>
                  <a:noFill/>
                </a:ln>
                <a:solidFill>
                  <a:srgbClr val="004493"/>
                </a:solidFill>
                <a:effectLst/>
                <a:uLnTx/>
                <a:uFillTx/>
                <a:latin typeface="Arial"/>
                <a:ea typeface="+mn-ea"/>
                <a:cs typeface="Arial"/>
              </a:rPr>
              <a:t> </a:t>
            </a:r>
            <a:r>
              <a:rPr kumimoji="0" sz="1800" b="1" i="0" u="none" strike="noStrike" kern="1200" cap="none" spc="-5" normalizeH="0" baseline="0" noProof="0" dirty="0">
                <a:ln>
                  <a:noFill/>
                </a:ln>
                <a:solidFill>
                  <a:srgbClr val="004493"/>
                </a:solidFill>
                <a:effectLst/>
                <a:uLnTx/>
                <a:uFillTx/>
                <a:latin typeface="Arial"/>
                <a:ea typeface="+mn-ea"/>
                <a:cs typeface="Arial"/>
              </a:rPr>
              <a:t>economic operators</a:t>
            </a:r>
            <a:r>
              <a:rPr kumimoji="0" sz="1800" b="1" i="0" u="none" strike="noStrike" kern="1200" cap="none" spc="10" normalizeH="0" baseline="0" noProof="0" dirty="0">
                <a:ln>
                  <a:noFill/>
                </a:ln>
                <a:solidFill>
                  <a:srgbClr val="004493"/>
                </a:solidFill>
                <a:effectLst/>
                <a:uLnTx/>
                <a:uFillTx/>
                <a:latin typeface="Arial"/>
                <a:ea typeface="+mn-ea"/>
                <a:cs typeface="Arial"/>
              </a:rPr>
              <a:t> </a:t>
            </a:r>
            <a:r>
              <a:rPr kumimoji="0" sz="1800" b="1" i="0" u="none" strike="noStrike" kern="1200" cap="none" spc="0" normalizeH="0" baseline="0" noProof="0" dirty="0">
                <a:ln>
                  <a:noFill/>
                </a:ln>
                <a:solidFill>
                  <a:srgbClr val="004493"/>
                </a:solidFill>
                <a:effectLst/>
                <a:uLnTx/>
                <a:uFillTx/>
                <a:latin typeface="Arial"/>
                <a:ea typeface="+mn-ea"/>
                <a:cs typeface="Arial"/>
              </a:rPr>
              <a:t>and</a:t>
            </a:r>
            <a:r>
              <a:rPr kumimoji="0" sz="1800" b="1" i="0" u="none" strike="noStrike" kern="1200" cap="none" spc="5" normalizeH="0" baseline="0" noProof="0" dirty="0">
                <a:ln>
                  <a:noFill/>
                </a:ln>
                <a:solidFill>
                  <a:srgbClr val="004493"/>
                </a:solidFill>
                <a:effectLst/>
                <a:uLnTx/>
                <a:uFillTx/>
                <a:latin typeface="Arial"/>
                <a:ea typeface="+mn-ea"/>
                <a:cs typeface="Arial"/>
              </a:rPr>
              <a:t> </a:t>
            </a:r>
            <a:r>
              <a:rPr kumimoji="0" sz="1800" b="1" i="0" u="none" strike="noStrike" kern="1200" cap="none" spc="-5" normalizeH="0" baseline="0" noProof="0" dirty="0">
                <a:ln>
                  <a:noFill/>
                </a:ln>
                <a:solidFill>
                  <a:srgbClr val="004493"/>
                </a:solidFill>
                <a:effectLst/>
                <a:uLnTx/>
                <a:uFillTx/>
                <a:latin typeface="Arial"/>
                <a:ea typeface="+mn-ea"/>
                <a:cs typeface="Arial"/>
              </a:rPr>
              <a:t>all</a:t>
            </a:r>
            <a:r>
              <a:rPr kumimoji="0" sz="1800" b="1" i="0" u="none" strike="noStrike" kern="1200" cap="none" spc="0" normalizeH="0" baseline="0" noProof="0" dirty="0">
                <a:ln>
                  <a:noFill/>
                </a:ln>
                <a:solidFill>
                  <a:srgbClr val="004493"/>
                </a:solidFill>
                <a:effectLst/>
                <a:uLnTx/>
                <a:uFillTx/>
                <a:latin typeface="Arial"/>
                <a:ea typeface="+mn-ea"/>
                <a:cs typeface="Arial"/>
              </a:rPr>
              <a:t> </a:t>
            </a:r>
            <a:r>
              <a:rPr kumimoji="0" sz="1800" b="1" i="0" u="none" strike="noStrike" kern="1200" cap="none" spc="-5" normalizeH="0" baseline="0" noProof="0" dirty="0">
                <a:ln>
                  <a:noFill/>
                </a:ln>
                <a:solidFill>
                  <a:srgbClr val="004493"/>
                </a:solidFill>
                <a:effectLst/>
                <a:uLnTx/>
                <a:uFillTx/>
                <a:latin typeface="Arial"/>
                <a:ea typeface="+mn-ea"/>
                <a:cs typeface="Arial"/>
              </a:rPr>
              <a:t>types</a:t>
            </a:r>
            <a:r>
              <a:rPr kumimoji="0" sz="1800" b="1" i="0" u="none" strike="noStrike" kern="1200" cap="none" spc="25" normalizeH="0" baseline="0" noProof="0" dirty="0">
                <a:ln>
                  <a:noFill/>
                </a:ln>
                <a:solidFill>
                  <a:srgbClr val="004493"/>
                </a:solidFill>
                <a:effectLst/>
                <a:uLnTx/>
                <a:uFillTx/>
                <a:latin typeface="Arial"/>
                <a:ea typeface="+mn-ea"/>
                <a:cs typeface="Arial"/>
              </a:rPr>
              <a:t> </a:t>
            </a:r>
            <a:r>
              <a:rPr kumimoji="0" sz="1800" b="1" i="0" u="none" strike="noStrike" kern="1200" cap="none" spc="0" normalizeH="0" baseline="0" noProof="0" dirty="0">
                <a:ln>
                  <a:noFill/>
                </a:ln>
                <a:solidFill>
                  <a:srgbClr val="004493"/>
                </a:solidFill>
                <a:effectLst/>
                <a:uLnTx/>
                <a:uFillTx/>
                <a:latin typeface="Arial"/>
                <a:ea typeface="+mn-ea"/>
                <a:cs typeface="Arial"/>
              </a:rPr>
              <a:t>of </a:t>
            </a:r>
            <a:r>
              <a:rPr kumimoji="0" sz="1800" b="1" i="0" u="none" strike="noStrike" kern="1200" cap="none" spc="-484" normalizeH="0" baseline="0" noProof="0" dirty="0">
                <a:ln>
                  <a:noFill/>
                </a:ln>
                <a:solidFill>
                  <a:srgbClr val="004493"/>
                </a:solidFill>
                <a:effectLst/>
                <a:uLnTx/>
                <a:uFillTx/>
                <a:latin typeface="Arial"/>
                <a:ea typeface="+mn-ea"/>
                <a:cs typeface="Arial"/>
              </a:rPr>
              <a:t> </a:t>
            </a:r>
            <a:r>
              <a:rPr kumimoji="0" sz="1800" b="1" i="0" u="none" strike="noStrike" kern="1200" cap="none" spc="-5" normalizeH="0" baseline="0" noProof="0" dirty="0">
                <a:ln>
                  <a:noFill/>
                </a:ln>
                <a:solidFill>
                  <a:srgbClr val="004493"/>
                </a:solidFill>
                <a:effectLst/>
                <a:uLnTx/>
                <a:uFillTx/>
                <a:latin typeface="Arial"/>
                <a:ea typeface="+mn-ea"/>
                <a:cs typeface="Arial"/>
              </a:rPr>
              <a:t>sales</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355600" marR="0" lvl="0" indent="-342900" algn="l" defTabSz="914400" rtl="0" eaLnBrk="1" fontAlgn="auto" latinLnBrk="0" hangingPunct="1">
              <a:lnSpc>
                <a:spcPct val="100000"/>
              </a:lnSpc>
              <a:spcBef>
                <a:spcPts val="1110"/>
              </a:spcBef>
              <a:spcAft>
                <a:spcPts val="0"/>
              </a:spcAft>
              <a:buClr>
                <a:srgbClr val="034EA1"/>
              </a:buClr>
              <a:buSzTx/>
              <a:buFont typeface="Arial MT"/>
              <a:buChar char="-"/>
              <a:tabLst>
                <a:tab pos="354965" algn="l"/>
                <a:tab pos="355600" algn="l"/>
              </a:tabLst>
              <a:defRPr/>
            </a:pPr>
            <a:r>
              <a:rPr kumimoji="0" sz="1800" b="1" i="0" u="none" strike="noStrike" kern="1200" cap="none" spc="0" normalizeH="0" baseline="0" noProof="0" dirty="0">
                <a:ln>
                  <a:noFill/>
                </a:ln>
                <a:solidFill>
                  <a:srgbClr val="004493"/>
                </a:solidFill>
                <a:effectLst/>
                <a:uLnTx/>
                <a:uFillTx/>
                <a:latin typeface="Arial"/>
                <a:ea typeface="+mn-ea"/>
                <a:cs typeface="Arial"/>
              </a:rPr>
              <a:t>Introducing</a:t>
            </a:r>
            <a:r>
              <a:rPr kumimoji="0" sz="1800" b="1" i="0" u="none" strike="noStrike" kern="1200" cap="none" spc="-15" normalizeH="0" baseline="0" noProof="0" dirty="0">
                <a:ln>
                  <a:noFill/>
                </a:ln>
                <a:solidFill>
                  <a:srgbClr val="004493"/>
                </a:solidFill>
                <a:effectLst/>
                <a:uLnTx/>
                <a:uFillTx/>
                <a:latin typeface="Arial"/>
                <a:ea typeface="+mn-ea"/>
                <a:cs typeface="Arial"/>
              </a:rPr>
              <a:t> </a:t>
            </a:r>
            <a:r>
              <a:rPr kumimoji="0" sz="1800" b="1" i="0" u="none" strike="noStrike" kern="1200" cap="none" spc="0" normalizeH="0" baseline="0" noProof="0" dirty="0">
                <a:ln>
                  <a:noFill/>
                </a:ln>
                <a:solidFill>
                  <a:srgbClr val="004493"/>
                </a:solidFill>
                <a:effectLst/>
                <a:uLnTx/>
                <a:uFillTx/>
                <a:latin typeface="Arial"/>
                <a:ea typeface="+mn-ea"/>
                <a:cs typeface="Arial"/>
              </a:rPr>
              <a:t>product</a:t>
            </a:r>
            <a:r>
              <a:rPr kumimoji="0" sz="1800" b="1" i="0" u="none" strike="noStrike" kern="1200" cap="none" spc="-10" normalizeH="0" baseline="0" noProof="0" dirty="0">
                <a:ln>
                  <a:noFill/>
                </a:ln>
                <a:solidFill>
                  <a:srgbClr val="004493"/>
                </a:solidFill>
                <a:effectLst/>
                <a:uLnTx/>
                <a:uFillTx/>
                <a:latin typeface="Arial"/>
                <a:ea typeface="+mn-ea"/>
                <a:cs typeface="Arial"/>
              </a:rPr>
              <a:t> </a:t>
            </a:r>
            <a:r>
              <a:rPr kumimoji="0" sz="1800" b="1" i="0" u="none" strike="noStrike" kern="1200" cap="none" spc="-5" normalizeH="0" baseline="0" noProof="0" dirty="0">
                <a:ln>
                  <a:noFill/>
                </a:ln>
                <a:solidFill>
                  <a:srgbClr val="004493"/>
                </a:solidFill>
                <a:effectLst/>
                <a:uLnTx/>
                <a:uFillTx/>
                <a:latin typeface="Arial"/>
                <a:ea typeface="+mn-ea"/>
                <a:cs typeface="Arial"/>
              </a:rPr>
              <a:t>safety</a:t>
            </a:r>
            <a:r>
              <a:rPr kumimoji="0" sz="1800" b="1" i="0" u="none" strike="noStrike" kern="1200" cap="none" spc="10" normalizeH="0" baseline="0" noProof="0" dirty="0">
                <a:ln>
                  <a:noFill/>
                </a:ln>
                <a:solidFill>
                  <a:srgbClr val="004493"/>
                </a:solidFill>
                <a:effectLst/>
                <a:uLnTx/>
                <a:uFillTx/>
                <a:latin typeface="Arial"/>
                <a:ea typeface="+mn-ea"/>
                <a:cs typeface="Arial"/>
              </a:rPr>
              <a:t> </a:t>
            </a:r>
            <a:r>
              <a:rPr kumimoji="0" sz="1800" b="1" i="0" u="none" strike="noStrike" kern="1200" cap="none" spc="-5" normalizeH="0" baseline="0" noProof="0" dirty="0">
                <a:ln>
                  <a:noFill/>
                </a:ln>
                <a:solidFill>
                  <a:srgbClr val="004493"/>
                </a:solidFill>
                <a:effectLst/>
                <a:uLnTx/>
                <a:uFillTx/>
                <a:latin typeface="Arial"/>
                <a:ea typeface="+mn-ea"/>
                <a:cs typeface="Arial"/>
              </a:rPr>
              <a:t>requirements</a:t>
            </a:r>
            <a:r>
              <a:rPr kumimoji="0" sz="1800" b="1" i="0" u="none" strike="noStrike" kern="1200" cap="none" spc="0" normalizeH="0" baseline="0" noProof="0" dirty="0">
                <a:ln>
                  <a:noFill/>
                </a:ln>
                <a:solidFill>
                  <a:srgbClr val="004493"/>
                </a:solidFill>
                <a:effectLst/>
                <a:uLnTx/>
                <a:uFillTx/>
                <a:latin typeface="Arial"/>
                <a:ea typeface="+mn-ea"/>
                <a:cs typeface="Arial"/>
              </a:rPr>
              <a:t> for</a:t>
            </a:r>
            <a:r>
              <a:rPr kumimoji="0" sz="1800" b="1" i="0" u="none" strike="noStrike" kern="1200" cap="none" spc="5" normalizeH="0" baseline="0" noProof="0" dirty="0">
                <a:ln>
                  <a:noFill/>
                </a:ln>
                <a:solidFill>
                  <a:srgbClr val="004493"/>
                </a:solidFill>
                <a:effectLst/>
                <a:uLnTx/>
                <a:uFillTx/>
                <a:latin typeface="Arial"/>
                <a:ea typeface="+mn-ea"/>
                <a:cs typeface="Arial"/>
              </a:rPr>
              <a:t> </a:t>
            </a:r>
            <a:r>
              <a:rPr kumimoji="0" sz="1800" b="1" i="0" u="none" strike="noStrike" kern="1200" cap="none" spc="0" normalizeH="0" baseline="0" noProof="0" dirty="0">
                <a:ln>
                  <a:noFill/>
                </a:ln>
                <a:solidFill>
                  <a:srgbClr val="004493"/>
                </a:solidFill>
                <a:effectLst/>
                <a:uLnTx/>
                <a:uFillTx/>
                <a:latin typeface="Arial"/>
                <a:ea typeface="+mn-ea"/>
                <a:cs typeface="Arial"/>
              </a:rPr>
              <a:t>online</a:t>
            </a:r>
            <a:r>
              <a:rPr kumimoji="0" sz="1800" b="1" i="0" u="none" strike="noStrike" kern="1200" cap="none" spc="-25" normalizeH="0" baseline="0" noProof="0" dirty="0">
                <a:ln>
                  <a:noFill/>
                </a:ln>
                <a:solidFill>
                  <a:srgbClr val="004493"/>
                </a:solidFill>
                <a:effectLst/>
                <a:uLnTx/>
                <a:uFillTx/>
                <a:latin typeface="Arial"/>
                <a:ea typeface="+mn-ea"/>
                <a:cs typeface="Arial"/>
              </a:rPr>
              <a:t> </a:t>
            </a:r>
            <a:r>
              <a:rPr kumimoji="0" sz="1800" b="1" i="0" u="none" strike="noStrike" kern="1200" cap="none" spc="-5" normalizeH="0" baseline="0" noProof="0" dirty="0">
                <a:ln>
                  <a:noFill/>
                </a:ln>
                <a:solidFill>
                  <a:srgbClr val="004493"/>
                </a:solidFill>
                <a:effectLst/>
                <a:uLnTx/>
                <a:uFillTx/>
                <a:latin typeface="Arial"/>
                <a:ea typeface="+mn-ea"/>
                <a:cs typeface="Arial"/>
              </a:rPr>
              <a:t>marketplaces</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355600" marR="0" lvl="0" indent="-342900" algn="l" defTabSz="914400" rtl="0" eaLnBrk="1" fontAlgn="auto" latinLnBrk="0" hangingPunct="1">
              <a:lnSpc>
                <a:spcPct val="100000"/>
              </a:lnSpc>
              <a:spcBef>
                <a:spcPts val="1100"/>
              </a:spcBef>
              <a:spcAft>
                <a:spcPts val="0"/>
              </a:spcAft>
              <a:buClr>
                <a:srgbClr val="034EA1"/>
              </a:buClr>
              <a:buSzTx/>
              <a:buFont typeface="Arial MT"/>
              <a:buChar char="-"/>
              <a:tabLst>
                <a:tab pos="354965" algn="l"/>
                <a:tab pos="355600" algn="l"/>
              </a:tabLst>
              <a:defRPr/>
            </a:pPr>
            <a:r>
              <a:rPr kumimoji="0" sz="1800" b="1" i="0" u="none" strike="noStrike" kern="1200" cap="none" spc="-10" normalizeH="0" baseline="0" noProof="0" dirty="0">
                <a:ln>
                  <a:noFill/>
                </a:ln>
                <a:solidFill>
                  <a:srgbClr val="004493"/>
                </a:solidFill>
                <a:effectLst/>
                <a:uLnTx/>
                <a:uFillTx/>
                <a:latin typeface="Arial"/>
                <a:ea typeface="+mn-ea"/>
                <a:cs typeface="Arial"/>
              </a:rPr>
              <a:t>Addressing</a:t>
            </a:r>
            <a:r>
              <a:rPr kumimoji="0" sz="1800" b="1" i="0" u="none" strike="noStrike" kern="1200" cap="none" spc="50" normalizeH="0" baseline="0" noProof="0" dirty="0">
                <a:ln>
                  <a:noFill/>
                </a:ln>
                <a:solidFill>
                  <a:srgbClr val="004493"/>
                </a:solidFill>
                <a:effectLst/>
                <a:uLnTx/>
                <a:uFillTx/>
                <a:latin typeface="Arial"/>
                <a:ea typeface="+mn-ea"/>
                <a:cs typeface="Arial"/>
              </a:rPr>
              <a:t> </a:t>
            </a:r>
            <a:r>
              <a:rPr kumimoji="0" sz="1800" b="1" i="0" u="none" strike="noStrike" kern="1200" cap="none" spc="-10" normalizeH="0" baseline="0" noProof="0" dirty="0">
                <a:ln>
                  <a:noFill/>
                </a:ln>
                <a:solidFill>
                  <a:srgbClr val="004493"/>
                </a:solidFill>
                <a:effectLst/>
                <a:uLnTx/>
                <a:uFillTx/>
                <a:latin typeface="Arial"/>
                <a:ea typeface="+mn-ea"/>
                <a:cs typeface="Arial"/>
              </a:rPr>
              <a:t>effectiveness</a:t>
            </a:r>
            <a:r>
              <a:rPr kumimoji="0" sz="1800" b="1" i="0" u="none" strike="noStrike" kern="1200" cap="none" spc="45" normalizeH="0" baseline="0" noProof="0" dirty="0">
                <a:ln>
                  <a:noFill/>
                </a:ln>
                <a:solidFill>
                  <a:srgbClr val="004493"/>
                </a:solidFill>
                <a:effectLst/>
                <a:uLnTx/>
                <a:uFillTx/>
                <a:latin typeface="Arial"/>
                <a:ea typeface="+mn-ea"/>
                <a:cs typeface="Arial"/>
              </a:rPr>
              <a:t> </a:t>
            </a:r>
            <a:r>
              <a:rPr kumimoji="0" sz="1800" b="1" i="0" u="none" strike="noStrike" kern="1200" cap="none" spc="0" normalizeH="0" baseline="0" noProof="0" dirty="0">
                <a:ln>
                  <a:noFill/>
                </a:ln>
                <a:solidFill>
                  <a:srgbClr val="004493"/>
                </a:solidFill>
                <a:effectLst/>
                <a:uLnTx/>
                <a:uFillTx/>
                <a:latin typeface="Arial"/>
                <a:ea typeface="+mn-ea"/>
                <a:cs typeface="Arial"/>
              </a:rPr>
              <a:t>of</a:t>
            </a:r>
            <a:r>
              <a:rPr kumimoji="0" sz="1800" b="1" i="0" u="none" strike="noStrike" kern="1200" cap="none" spc="10" normalizeH="0" baseline="0" noProof="0" dirty="0">
                <a:ln>
                  <a:noFill/>
                </a:ln>
                <a:solidFill>
                  <a:srgbClr val="004493"/>
                </a:solidFill>
                <a:effectLst/>
                <a:uLnTx/>
                <a:uFillTx/>
                <a:latin typeface="Arial"/>
                <a:ea typeface="+mn-ea"/>
                <a:cs typeface="Arial"/>
              </a:rPr>
              <a:t> </a:t>
            </a:r>
            <a:r>
              <a:rPr kumimoji="0" sz="1800" b="1" i="0" u="none" strike="noStrike" kern="1200" cap="none" spc="0" normalizeH="0" baseline="0" noProof="0" dirty="0">
                <a:ln>
                  <a:noFill/>
                </a:ln>
                <a:solidFill>
                  <a:srgbClr val="004493"/>
                </a:solidFill>
                <a:effectLst/>
                <a:uLnTx/>
                <a:uFillTx/>
                <a:latin typeface="Arial"/>
                <a:ea typeface="+mn-ea"/>
                <a:cs typeface="Arial"/>
              </a:rPr>
              <a:t>product</a:t>
            </a:r>
            <a:r>
              <a:rPr kumimoji="0" sz="1800" b="1" i="0" u="none" strike="noStrike" kern="1200" cap="none" spc="-5" normalizeH="0" baseline="0" noProof="0" dirty="0">
                <a:ln>
                  <a:noFill/>
                </a:ln>
                <a:solidFill>
                  <a:srgbClr val="004493"/>
                </a:solidFill>
                <a:effectLst/>
                <a:uLnTx/>
                <a:uFillTx/>
                <a:latin typeface="Arial"/>
                <a:ea typeface="+mn-ea"/>
                <a:cs typeface="Arial"/>
              </a:rPr>
              <a:t> recalls</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sp>
        <p:nvSpPr>
          <p:cNvPr id="4" name="object 4"/>
          <p:cNvSpPr txBox="1">
            <a:spLocks noGrp="1"/>
          </p:cNvSpPr>
          <p:nvPr>
            <p:ph type="title"/>
          </p:nvPr>
        </p:nvSpPr>
        <p:spPr>
          <a:xfrm>
            <a:off x="1049527" y="629538"/>
            <a:ext cx="3861435" cy="635000"/>
          </a:xfrm>
          <a:prstGeom prst="rect">
            <a:avLst/>
          </a:prstGeom>
        </p:spPr>
        <p:txBody>
          <a:bodyPr vert="horz" wrap="square" lIns="0" tIns="12065" rIns="0" bIns="0" rtlCol="0">
            <a:spAutoFit/>
          </a:bodyPr>
          <a:lstStyle/>
          <a:p>
            <a:pPr marL="12700">
              <a:lnSpc>
                <a:spcPct val="100000"/>
              </a:lnSpc>
              <a:spcBef>
                <a:spcPts val="95"/>
              </a:spcBef>
            </a:pPr>
            <a:r>
              <a:rPr sz="4000" spc="-5" dirty="0"/>
              <a:t>GPSR</a:t>
            </a:r>
            <a:r>
              <a:rPr sz="4000" spc="-65" dirty="0"/>
              <a:t> </a:t>
            </a:r>
            <a:r>
              <a:rPr sz="4000" spc="-5" dirty="0"/>
              <a:t>objectives</a:t>
            </a:r>
            <a:endParaRPr sz="4000"/>
          </a:p>
        </p:txBody>
      </p:sp>
      <p:grpSp>
        <p:nvGrpSpPr>
          <p:cNvPr id="5" name="object 5"/>
          <p:cNvGrpSpPr/>
          <p:nvPr/>
        </p:nvGrpSpPr>
        <p:grpSpPr>
          <a:xfrm>
            <a:off x="1008888" y="1580388"/>
            <a:ext cx="754380" cy="454659"/>
            <a:chOff x="1008888" y="1580388"/>
            <a:chExt cx="754380" cy="454659"/>
          </a:xfrm>
        </p:grpSpPr>
        <p:sp>
          <p:nvSpPr>
            <p:cNvPr id="6" name="object 6"/>
            <p:cNvSpPr/>
            <p:nvPr/>
          </p:nvSpPr>
          <p:spPr>
            <a:xfrm>
              <a:off x="1014984" y="1586484"/>
              <a:ext cx="742315" cy="441959"/>
            </a:xfrm>
            <a:custGeom>
              <a:avLst/>
              <a:gdLst/>
              <a:ahLst/>
              <a:cxnLst/>
              <a:rect l="l" t="t" r="r" b="b"/>
              <a:pathLst>
                <a:path w="742314" h="441960">
                  <a:moveTo>
                    <a:pt x="521207" y="0"/>
                  </a:moveTo>
                  <a:lnTo>
                    <a:pt x="521207" y="110489"/>
                  </a:lnTo>
                  <a:lnTo>
                    <a:pt x="0" y="110489"/>
                  </a:lnTo>
                  <a:lnTo>
                    <a:pt x="0" y="331469"/>
                  </a:lnTo>
                  <a:lnTo>
                    <a:pt x="521207" y="331469"/>
                  </a:lnTo>
                  <a:lnTo>
                    <a:pt x="521207" y="441960"/>
                  </a:lnTo>
                  <a:lnTo>
                    <a:pt x="742188" y="220979"/>
                  </a:lnTo>
                  <a:lnTo>
                    <a:pt x="521207" y="0"/>
                  </a:lnTo>
                  <a:close/>
                </a:path>
              </a:pathLst>
            </a:custGeom>
            <a:solidFill>
              <a:srgbClr val="034EA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1014984" y="1586484"/>
              <a:ext cx="742315" cy="441959"/>
            </a:xfrm>
            <a:custGeom>
              <a:avLst/>
              <a:gdLst/>
              <a:ahLst/>
              <a:cxnLst/>
              <a:rect l="l" t="t" r="r" b="b"/>
              <a:pathLst>
                <a:path w="742314" h="441960">
                  <a:moveTo>
                    <a:pt x="0" y="110489"/>
                  </a:moveTo>
                  <a:lnTo>
                    <a:pt x="521207" y="110489"/>
                  </a:lnTo>
                  <a:lnTo>
                    <a:pt x="521207" y="0"/>
                  </a:lnTo>
                  <a:lnTo>
                    <a:pt x="742188" y="220979"/>
                  </a:lnTo>
                  <a:lnTo>
                    <a:pt x="521207" y="441960"/>
                  </a:lnTo>
                  <a:lnTo>
                    <a:pt x="521207" y="331469"/>
                  </a:lnTo>
                  <a:lnTo>
                    <a:pt x="0" y="331469"/>
                  </a:lnTo>
                  <a:lnTo>
                    <a:pt x="0" y="110489"/>
                  </a:lnTo>
                  <a:close/>
                </a:path>
              </a:pathLst>
            </a:custGeom>
            <a:ln w="12192">
              <a:solidFill>
                <a:srgbClr val="125F6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107" y="2785872"/>
            <a:ext cx="11997055" cy="1668780"/>
          </a:xfrm>
          <a:custGeom>
            <a:avLst/>
            <a:gdLst/>
            <a:ahLst/>
            <a:cxnLst/>
            <a:rect l="l" t="t" r="r" b="b"/>
            <a:pathLst>
              <a:path w="11997055" h="1668779">
                <a:moveTo>
                  <a:pt x="11162538" y="0"/>
                </a:moveTo>
                <a:lnTo>
                  <a:pt x="11162538" y="417194"/>
                </a:lnTo>
                <a:lnTo>
                  <a:pt x="0" y="417194"/>
                </a:lnTo>
                <a:lnTo>
                  <a:pt x="417195" y="834389"/>
                </a:lnTo>
                <a:lnTo>
                  <a:pt x="0" y="1251584"/>
                </a:lnTo>
                <a:lnTo>
                  <a:pt x="11162538" y="1251584"/>
                </a:lnTo>
                <a:lnTo>
                  <a:pt x="11162538" y="1668779"/>
                </a:lnTo>
                <a:lnTo>
                  <a:pt x="11996928" y="834389"/>
                </a:lnTo>
                <a:lnTo>
                  <a:pt x="11162538" y="0"/>
                </a:lnTo>
                <a:close/>
              </a:path>
            </a:pathLst>
          </a:custGeom>
          <a:solidFill>
            <a:srgbClr val="FFE8C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p:nvPr/>
        </p:nvSpPr>
        <p:spPr>
          <a:xfrm>
            <a:off x="458520" y="2224888"/>
            <a:ext cx="1370965" cy="868680"/>
          </a:xfrm>
          <a:prstGeom prst="rect">
            <a:avLst/>
          </a:prstGeom>
        </p:spPr>
        <p:txBody>
          <a:bodyPr vert="horz" wrap="square" lIns="0" tIns="62865" rIns="0" bIns="0" rtlCol="0">
            <a:spAutoFit/>
          </a:bodyPr>
          <a:lstStyle/>
          <a:p>
            <a:pPr marL="0" marR="0" lvl="0" indent="0" algn="ctr" defTabSz="914400" rtl="0" eaLnBrk="1" fontAlgn="auto" latinLnBrk="0" hangingPunct="1">
              <a:lnSpc>
                <a:spcPct val="100000"/>
              </a:lnSpc>
              <a:spcBef>
                <a:spcPts val="495"/>
              </a:spcBef>
              <a:spcAft>
                <a:spcPts val="0"/>
              </a:spcAft>
              <a:buClrTx/>
              <a:buSzTx/>
              <a:buFontTx/>
              <a:buNone/>
              <a:tabLst/>
              <a:defRPr/>
            </a:pPr>
            <a:r>
              <a:rPr kumimoji="0" sz="1700" b="1" i="0" u="none" strike="noStrike" kern="1200" cap="none" spc="0" normalizeH="0" baseline="0" noProof="0" dirty="0">
                <a:ln>
                  <a:noFill/>
                </a:ln>
                <a:solidFill>
                  <a:srgbClr val="4D4D4D"/>
                </a:solidFill>
                <a:effectLst/>
                <a:uLnTx/>
                <a:uFillTx/>
                <a:latin typeface="Arial"/>
                <a:ea typeface="+mn-ea"/>
                <a:cs typeface="Arial"/>
              </a:rPr>
              <a:t>30</a:t>
            </a:r>
            <a:r>
              <a:rPr kumimoji="0" sz="1700" b="1" i="0" u="none" strike="noStrike" kern="1200" cap="none" spc="-35" normalizeH="0" baseline="0" noProof="0" dirty="0">
                <a:ln>
                  <a:noFill/>
                </a:ln>
                <a:solidFill>
                  <a:srgbClr val="4D4D4D"/>
                </a:solidFill>
                <a:effectLst/>
                <a:uLnTx/>
                <a:uFillTx/>
                <a:latin typeface="Arial"/>
                <a:ea typeface="+mn-ea"/>
                <a:cs typeface="Arial"/>
              </a:rPr>
              <a:t> </a:t>
            </a:r>
            <a:r>
              <a:rPr kumimoji="0" sz="1700" b="1" i="0" u="none" strike="noStrike" kern="1200" cap="none" spc="0" normalizeH="0" baseline="0" noProof="0" dirty="0">
                <a:ln>
                  <a:noFill/>
                </a:ln>
                <a:solidFill>
                  <a:srgbClr val="4D4D4D"/>
                </a:solidFill>
                <a:effectLst/>
                <a:uLnTx/>
                <a:uFillTx/>
                <a:latin typeface="Arial"/>
                <a:ea typeface="+mn-ea"/>
                <a:cs typeface="Arial"/>
              </a:rPr>
              <a:t>June</a:t>
            </a:r>
            <a:r>
              <a:rPr kumimoji="0" sz="1700" b="1" i="0" u="none" strike="noStrike" kern="1200" cap="none" spc="-45" normalizeH="0" baseline="0" noProof="0" dirty="0">
                <a:ln>
                  <a:noFill/>
                </a:ln>
                <a:solidFill>
                  <a:srgbClr val="4D4D4D"/>
                </a:solidFill>
                <a:effectLst/>
                <a:uLnTx/>
                <a:uFillTx/>
                <a:latin typeface="Arial"/>
                <a:ea typeface="+mn-ea"/>
                <a:cs typeface="Arial"/>
              </a:rPr>
              <a:t> </a:t>
            </a:r>
            <a:r>
              <a:rPr kumimoji="0" sz="1700" b="1" i="0" u="none" strike="noStrike" kern="1200" cap="none" spc="0" normalizeH="0" baseline="0" noProof="0" dirty="0">
                <a:ln>
                  <a:noFill/>
                </a:ln>
                <a:solidFill>
                  <a:srgbClr val="4D4D4D"/>
                </a:solidFill>
                <a:effectLst/>
                <a:uLnTx/>
                <a:uFillTx/>
                <a:latin typeface="Arial"/>
                <a:ea typeface="+mn-ea"/>
                <a:cs typeface="Arial"/>
              </a:rPr>
              <a:t>2021</a:t>
            </a:r>
            <a:endParaRPr kumimoji="0" sz="1700" b="0" i="0" u="none" strike="noStrike" kern="1200" cap="none" spc="0" normalizeH="0" baseline="0" noProof="0">
              <a:ln>
                <a:noFill/>
              </a:ln>
              <a:solidFill>
                <a:prstClr val="black"/>
              </a:solidFill>
              <a:effectLst/>
              <a:uLnTx/>
              <a:uFillTx/>
              <a:latin typeface="Arial"/>
              <a:ea typeface="+mn-ea"/>
              <a:cs typeface="Arial"/>
            </a:endParaRPr>
          </a:p>
          <a:p>
            <a:pPr marL="88900" marR="83185" lvl="0" indent="0" algn="ctr" defTabSz="914400" rtl="0" eaLnBrk="1" fontAlgn="auto" latinLnBrk="0" hangingPunct="1">
              <a:lnSpc>
                <a:spcPts val="1760"/>
              </a:lnSpc>
              <a:spcBef>
                <a:spcPts val="685"/>
              </a:spcBef>
              <a:spcAft>
                <a:spcPts val="0"/>
              </a:spcAft>
              <a:buClrTx/>
              <a:buSzTx/>
              <a:buFontTx/>
              <a:buNone/>
              <a:tabLst/>
              <a:defRPr/>
            </a:pPr>
            <a:r>
              <a:rPr kumimoji="0" sz="1700" b="0" i="0" u="none" strike="noStrike" kern="1200" cap="none" spc="0" normalizeH="0" baseline="0" noProof="0" dirty="0">
                <a:ln>
                  <a:noFill/>
                </a:ln>
                <a:solidFill>
                  <a:srgbClr val="4D4D4D"/>
                </a:solidFill>
                <a:effectLst/>
                <a:uLnTx/>
                <a:uFillTx/>
                <a:latin typeface="Arial MT"/>
                <a:ea typeface="+mn-ea"/>
                <a:cs typeface="Arial MT"/>
              </a:rPr>
              <a:t>Com</a:t>
            </a:r>
            <a:r>
              <a:rPr kumimoji="0" sz="1700" b="0" i="0" u="none" strike="noStrike" kern="1200" cap="none" spc="-10" normalizeH="0" baseline="0" noProof="0" dirty="0">
                <a:ln>
                  <a:noFill/>
                </a:ln>
                <a:solidFill>
                  <a:srgbClr val="4D4D4D"/>
                </a:solidFill>
                <a:effectLst/>
                <a:uLnTx/>
                <a:uFillTx/>
                <a:latin typeface="Arial MT"/>
                <a:ea typeface="+mn-ea"/>
                <a:cs typeface="Arial MT"/>
              </a:rPr>
              <a:t>m</a:t>
            </a:r>
            <a:r>
              <a:rPr kumimoji="0" sz="1700" b="0" i="0" u="none" strike="noStrike" kern="1200" cap="none" spc="0" normalizeH="0" baseline="0" noProof="0" dirty="0">
                <a:ln>
                  <a:noFill/>
                </a:ln>
                <a:solidFill>
                  <a:srgbClr val="4D4D4D"/>
                </a:solidFill>
                <a:effectLst/>
                <a:uLnTx/>
                <a:uFillTx/>
                <a:latin typeface="Arial MT"/>
                <a:ea typeface="+mn-ea"/>
                <a:cs typeface="Arial MT"/>
              </a:rPr>
              <a:t>ission  proposal</a:t>
            </a:r>
            <a:endParaRPr kumimoji="0" sz="1700" b="0" i="0" u="none" strike="noStrike" kern="1200" cap="none" spc="0" normalizeH="0" baseline="0" noProof="0">
              <a:ln>
                <a:noFill/>
              </a:ln>
              <a:solidFill>
                <a:prstClr val="black"/>
              </a:solidFill>
              <a:effectLst/>
              <a:uLnTx/>
              <a:uFillTx/>
              <a:latin typeface="Arial MT"/>
              <a:ea typeface="+mn-ea"/>
              <a:cs typeface="Arial MT"/>
            </a:endParaRPr>
          </a:p>
        </p:txBody>
      </p:sp>
      <p:grpSp>
        <p:nvGrpSpPr>
          <p:cNvPr id="4" name="object 4"/>
          <p:cNvGrpSpPr/>
          <p:nvPr/>
        </p:nvGrpSpPr>
        <p:grpSpPr>
          <a:xfrm>
            <a:off x="929639" y="806195"/>
            <a:ext cx="9142730" cy="3028315"/>
            <a:chOff x="929639" y="806195"/>
            <a:chExt cx="9142730" cy="3028315"/>
          </a:xfrm>
        </p:grpSpPr>
        <p:sp>
          <p:nvSpPr>
            <p:cNvPr id="5" name="object 5"/>
            <p:cNvSpPr/>
            <p:nvPr/>
          </p:nvSpPr>
          <p:spPr>
            <a:xfrm>
              <a:off x="935735" y="3410712"/>
              <a:ext cx="416559" cy="417830"/>
            </a:xfrm>
            <a:custGeom>
              <a:avLst/>
              <a:gdLst/>
              <a:ahLst/>
              <a:cxnLst/>
              <a:rect l="l" t="t" r="r" b="b"/>
              <a:pathLst>
                <a:path w="416559" h="417829">
                  <a:moveTo>
                    <a:pt x="208025" y="0"/>
                  </a:moveTo>
                  <a:lnTo>
                    <a:pt x="160329" y="5513"/>
                  </a:lnTo>
                  <a:lnTo>
                    <a:pt x="116543" y="21220"/>
                  </a:lnTo>
                  <a:lnTo>
                    <a:pt x="77918" y="45866"/>
                  </a:lnTo>
                  <a:lnTo>
                    <a:pt x="45702" y="78199"/>
                  </a:lnTo>
                  <a:lnTo>
                    <a:pt x="21144" y="116965"/>
                  </a:lnTo>
                  <a:lnTo>
                    <a:pt x="5494" y="160913"/>
                  </a:lnTo>
                  <a:lnTo>
                    <a:pt x="0" y="208787"/>
                  </a:lnTo>
                  <a:lnTo>
                    <a:pt x="5494" y="256662"/>
                  </a:lnTo>
                  <a:lnTo>
                    <a:pt x="21144" y="300610"/>
                  </a:lnTo>
                  <a:lnTo>
                    <a:pt x="45702" y="339376"/>
                  </a:lnTo>
                  <a:lnTo>
                    <a:pt x="77918" y="371709"/>
                  </a:lnTo>
                  <a:lnTo>
                    <a:pt x="116543" y="396355"/>
                  </a:lnTo>
                  <a:lnTo>
                    <a:pt x="160329" y="412062"/>
                  </a:lnTo>
                  <a:lnTo>
                    <a:pt x="208025" y="417575"/>
                  </a:lnTo>
                  <a:lnTo>
                    <a:pt x="255722" y="412062"/>
                  </a:lnTo>
                  <a:lnTo>
                    <a:pt x="299508" y="396355"/>
                  </a:lnTo>
                  <a:lnTo>
                    <a:pt x="338133" y="371709"/>
                  </a:lnTo>
                  <a:lnTo>
                    <a:pt x="370349" y="339376"/>
                  </a:lnTo>
                  <a:lnTo>
                    <a:pt x="394907" y="300610"/>
                  </a:lnTo>
                  <a:lnTo>
                    <a:pt x="410557" y="256662"/>
                  </a:lnTo>
                  <a:lnTo>
                    <a:pt x="416051" y="208787"/>
                  </a:lnTo>
                  <a:lnTo>
                    <a:pt x="410557" y="160913"/>
                  </a:lnTo>
                  <a:lnTo>
                    <a:pt x="394907" y="116965"/>
                  </a:lnTo>
                  <a:lnTo>
                    <a:pt x="370349" y="78199"/>
                  </a:lnTo>
                  <a:lnTo>
                    <a:pt x="338133" y="45866"/>
                  </a:lnTo>
                  <a:lnTo>
                    <a:pt x="299508" y="21220"/>
                  </a:lnTo>
                  <a:lnTo>
                    <a:pt x="255722" y="5513"/>
                  </a:lnTo>
                  <a:lnTo>
                    <a:pt x="208025"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935735" y="3410712"/>
              <a:ext cx="416559" cy="417830"/>
            </a:xfrm>
            <a:custGeom>
              <a:avLst/>
              <a:gdLst/>
              <a:ahLst/>
              <a:cxnLst/>
              <a:rect l="l" t="t" r="r" b="b"/>
              <a:pathLst>
                <a:path w="416559" h="417829">
                  <a:moveTo>
                    <a:pt x="0" y="208787"/>
                  </a:moveTo>
                  <a:lnTo>
                    <a:pt x="5494" y="160913"/>
                  </a:lnTo>
                  <a:lnTo>
                    <a:pt x="21144" y="116965"/>
                  </a:lnTo>
                  <a:lnTo>
                    <a:pt x="45702" y="78199"/>
                  </a:lnTo>
                  <a:lnTo>
                    <a:pt x="77918" y="45866"/>
                  </a:lnTo>
                  <a:lnTo>
                    <a:pt x="116543" y="21220"/>
                  </a:lnTo>
                  <a:lnTo>
                    <a:pt x="160329" y="5513"/>
                  </a:lnTo>
                  <a:lnTo>
                    <a:pt x="208025" y="0"/>
                  </a:lnTo>
                  <a:lnTo>
                    <a:pt x="255722" y="5513"/>
                  </a:lnTo>
                  <a:lnTo>
                    <a:pt x="299508" y="21220"/>
                  </a:lnTo>
                  <a:lnTo>
                    <a:pt x="338133" y="45866"/>
                  </a:lnTo>
                  <a:lnTo>
                    <a:pt x="370349" y="78199"/>
                  </a:lnTo>
                  <a:lnTo>
                    <a:pt x="394907" y="116965"/>
                  </a:lnTo>
                  <a:lnTo>
                    <a:pt x="410557" y="160913"/>
                  </a:lnTo>
                  <a:lnTo>
                    <a:pt x="416051" y="208787"/>
                  </a:lnTo>
                  <a:lnTo>
                    <a:pt x="410557" y="256662"/>
                  </a:lnTo>
                  <a:lnTo>
                    <a:pt x="394907" y="300610"/>
                  </a:lnTo>
                  <a:lnTo>
                    <a:pt x="370349" y="339376"/>
                  </a:lnTo>
                  <a:lnTo>
                    <a:pt x="338133" y="371709"/>
                  </a:lnTo>
                  <a:lnTo>
                    <a:pt x="299508" y="396355"/>
                  </a:lnTo>
                  <a:lnTo>
                    <a:pt x="255722" y="412062"/>
                  </a:lnTo>
                  <a:lnTo>
                    <a:pt x="208025" y="417575"/>
                  </a:lnTo>
                  <a:lnTo>
                    <a:pt x="160329" y="412062"/>
                  </a:lnTo>
                  <a:lnTo>
                    <a:pt x="116543" y="396355"/>
                  </a:lnTo>
                  <a:lnTo>
                    <a:pt x="77918" y="371709"/>
                  </a:lnTo>
                  <a:lnTo>
                    <a:pt x="45702" y="339376"/>
                  </a:lnTo>
                  <a:lnTo>
                    <a:pt x="21144" y="300610"/>
                  </a:lnTo>
                  <a:lnTo>
                    <a:pt x="5494" y="256662"/>
                  </a:lnTo>
                  <a:lnTo>
                    <a:pt x="0" y="208787"/>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3113532" y="3410712"/>
              <a:ext cx="417830" cy="417830"/>
            </a:xfrm>
            <a:custGeom>
              <a:avLst/>
              <a:gdLst/>
              <a:ahLst/>
              <a:cxnLst/>
              <a:rect l="l" t="t" r="r" b="b"/>
              <a:pathLst>
                <a:path w="417829" h="417829">
                  <a:moveTo>
                    <a:pt x="208788" y="0"/>
                  </a:moveTo>
                  <a:lnTo>
                    <a:pt x="160913" y="5513"/>
                  </a:lnTo>
                  <a:lnTo>
                    <a:pt x="116965" y="21220"/>
                  </a:lnTo>
                  <a:lnTo>
                    <a:pt x="78199" y="45866"/>
                  </a:lnTo>
                  <a:lnTo>
                    <a:pt x="45866" y="78199"/>
                  </a:lnTo>
                  <a:lnTo>
                    <a:pt x="21220" y="116965"/>
                  </a:lnTo>
                  <a:lnTo>
                    <a:pt x="5513" y="160913"/>
                  </a:lnTo>
                  <a:lnTo>
                    <a:pt x="0" y="208787"/>
                  </a:lnTo>
                  <a:lnTo>
                    <a:pt x="5513" y="256662"/>
                  </a:lnTo>
                  <a:lnTo>
                    <a:pt x="21220" y="300610"/>
                  </a:lnTo>
                  <a:lnTo>
                    <a:pt x="45866" y="339376"/>
                  </a:lnTo>
                  <a:lnTo>
                    <a:pt x="78199" y="371709"/>
                  </a:lnTo>
                  <a:lnTo>
                    <a:pt x="116965" y="396355"/>
                  </a:lnTo>
                  <a:lnTo>
                    <a:pt x="160913" y="412062"/>
                  </a:lnTo>
                  <a:lnTo>
                    <a:pt x="208788" y="417575"/>
                  </a:lnTo>
                  <a:lnTo>
                    <a:pt x="256662" y="412062"/>
                  </a:lnTo>
                  <a:lnTo>
                    <a:pt x="300610" y="396355"/>
                  </a:lnTo>
                  <a:lnTo>
                    <a:pt x="339376" y="371709"/>
                  </a:lnTo>
                  <a:lnTo>
                    <a:pt x="371709" y="339376"/>
                  </a:lnTo>
                  <a:lnTo>
                    <a:pt x="396355" y="300610"/>
                  </a:lnTo>
                  <a:lnTo>
                    <a:pt x="412062" y="256662"/>
                  </a:lnTo>
                  <a:lnTo>
                    <a:pt x="417576" y="208787"/>
                  </a:lnTo>
                  <a:lnTo>
                    <a:pt x="412062" y="160913"/>
                  </a:lnTo>
                  <a:lnTo>
                    <a:pt x="396355" y="116965"/>
                  </a:lnTo>
                  <a:lnTo>
                    <a:pt x="371709" y="78199"/>
                  </a:lnTo>
                  <a:lnTo>
                    <a:pt x="339376" y="45866"/>
                  </a:lnTo>
                  <a:lnTo>
                    <a:pt x="300610" y="21220"/>
                  </a:lnTo>
                  <a:lnTo>
                    <a:pt x="256662" y="5513"/>
                  </a:lnTo>
                  <a:lnTo>
                    <a:pt x="208788" y="0"/>
                  </a:lnTo>
                  <a:close/>
                </a:path>
              </a:pathLst>
            </a:custGeom>
            <a:solidFill>
              <a:srgbClr val="F89F1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3113532" y="3410712"/>
              <a:ext cx="417830" cy="417830"/>
            </a:xfrm>
            <a:custGeom>
              <a:avLst/>
              <a:gdLst/>
              <a:ahLst/>
              <a:cxnLst/>
              <a:rect l="l" t="t" r="r" b="b"/>
              <a:pathLst>
                <a:path w="417829" h="417829">
                  <a:moveTo>
                    <a:pt x="0" y="208787"/>
                  </a:moveTo>
                  <a:lnTo>
                    <a:pt x="5513" y="160913"/>
                  </a:lnTo>
                  <a:lnTo>
                    <a:pt x="21220" y="116965"/>
                  </a:lnTo>
                  <a:lnTo>
                    <a:pt x="45866" y="78199"/>
                  </a:lnTo>
                  <a:lnTo>
                    <a:pt x="78199" y="45866"/>
                  </a:lnTo>
                  <a:lnTo>
                    <a:pt x="116965" y="21220"/>
                  </a:lnTo>
                  <a:lnTo>
                    <a:pt x="160913" y="5513"/>
                  </a:lnTo>
                  <a:lnTo>
                    <a:pt x="208788" y="0"/>
                  </a:lnTo>
                  <a:lnTo>
                    <a:pt x="256662" y="5513"/>
                  </a:lnTo>
                  <a:lnTo>
                    <a:pt x="300610" y="21220"/>
                  </a:lnTo>
                  <a:lnTo>
                    <a:pt x="339376" y="45866"/>
                  </a:lnTo>
                  <a:lnTo>
                    <a:pt x="371709" y="78199"/>
                  </a:lnTo>
                  <a:lnTo>
                    <a:pt x="396355" y="116965"/>
                  </a:lnTo>
                  <a:lnTo>
                    <a:pt x="412062" y="160913"/>
                  </a:lnTo>
                  <a:lnTo>
                    <a:pt x="417576" y="208787"/>
                  </a:lnTo>
                  <a:lnTo>
                    <a:pt x="412062" y="256662"/>
                  </a:lnTo>
                  <a:lnTo>
                    <a:pt x="396355" y="300610"/>
                  </a:lnTo>
                  <a:lnTo>
                    <a:pt x="371709" y="339376"/>
                  </a:lnTo>
                  <a:lnTo>
                    <a:pt x="339376" y="371709"/>
                  </a:lnTo>
                  <a:lnTo>
                    <a:pt x="300610" y="396355"/>
                  </a:lnTo>
                  <a:lnTo>
                    <a:pt x="256662" y="412062"/>
                  </a:lnTo>
                  <a:lnTo>
                    <a:pt x="208788" y="417575"/>
                  </a:lnTo>
                  <a:lnTo>
                    <a:pt x="160913" y="412062"/>
                  </a:lnTo>
                  <a:lnTo>
                    <a:pt x="116965" y="396355"/>
                  </a:lnTo>
                  <a:lnTo>
                    <a:pt x="78199" y="371709"/>
                  </a:lnTo>
                  <a:lnTo>
                    <a:pt x="45866" y="339376"/>
                  </a:lnTo>
                  <a:lnTo>
                    <a:pt x="21220" y="300610"/>
                  </a:lnTo>
                  <a:lnTo>
                    <a:pt x="5513" y="256662"/>
                  </a:lnTo>
                  <a:lnTo>
                    <a:pt x="0" y="208787"/>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5341619" y="3393947"/>
              <a:ext cx="417830" cy="417830"/>
            </a:xfrm>
            <a:custGeom>
              <a:avLst/>
              <a:gdLst/>
              <a:ahLst/>
              <a:cxnLst/>
              <a:rect l="l" t="t" r="r" b="b"/>
              <a:pathLst>
                <a:path w="417829" h="417829">
                  <a:moveTo>
                    <a:pt x="208787" y="0"/>
                  </a:moveTo>
                  <a:lnTo>
                    <a:pt x="160913" y="5513"/>
                  </a:lnTo>
                  <a:lnTo>
                    <a:pt x="116965" y="21220"/>
                  </a:lnTo>
                  <a:lnTo>
                    <a:pt x="78199" y="45866"/>
                  </a:lnTo>
                  <a:lnTo>
                    <a:pt x="45866" y="78199"/>
                  </a:lnTo>
                  <a:lnTo>
                    <a:pt x="21220" y="116965"/>
                  </a:lnTo>
                  <a:lnTo>
                    <a:pt x="5513" y="160913"/>
                  </a:lnTo>
                  <a:lnTo>
                    <a:pt x="0" y="208787"/>
                  </a:lnTo>
                  <a:lnTo>
                    <a:pt x="5513" y="256662"/>
                  </a:lnTo>
                  <a:lnTo>
                    <a:pt x="21220" y="300610"/>
                  </a:lnTo>
                  <a:lnTo>
                    <a:pt x="45866" y="339376"/>
                  </a:lnTo>
                  <a:lnTo>
                    <a:pt x="78199" y="371709"/>
                  </a:lnTo>
                  <a:lnTo>
                    <a:pt x="116965" y="396355"/>
                  </a:lnTo>
                  <a:lnTo>
                    <a:pt x="160913" y="412062"/>
                  </a:lnTo>
                  <a:lnTo>
                    <a:pt x="208787" y="417575"/>
                  </a:lnTo>
                  <a:lnTo>
                    <a:pt x="256662" y="412062"/>
                  </a:lnTo>
                  <a:lnTo>
                    <a:pt x="300610" y="396355"/>
                  </a:lnTo>
                  <a:lnTo>
                    <a:pt x="339376" y="371709"/>
                  </a:lnTo>
                  <a:lnTo>
                    <a:pt x="371709" y="339376"/>
                  </a:lnTo>
                  <a:lnTo>
                    <a:pt x="396355" y="300610"/>
                  </a:lnTo>
                  <a:lnTo>
                    <a:pt x="412062" y="256662"/>
                  </a:lnTo>
                  <a:lnTo>
                    <a:pt x="417575" y="208787"/>
                  </a:lnTo>
                  <a:lnTo>
                    <a:pt x="412062" y="160913"/>
                  </a:lnTo>
                  <a:lnTo>
                    <a:pt x="396355" y="116965"/>
                  </a:lnTo>
                  <a:lnTo>
                    <a:pt x="371709" y="78199"/>
                  </a:lnTo>
                  <a:lnTo>
                    <a:pt x="339376" y="45866"/>
                  </a:lnTo>
                  <a:lnTo>
                    <a:pt x="300610" y="21220"/>
                  </a:lnTo>
                  <a:lnTo>
                    <a:pt x="256662" y="5513"/>
                  </a:lnTo>
                  <a:lnTo>
                    <a:pt x="208787" y="0"/>
                  </a:lnTo>
                  <a:close/>
                </a:path>
              </a:pathLst>
            </a:custGeom>
            <a:solidFill>
              <a:srgbClr val="F0862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5341619" y="3393947"/>
              <a:ext cx="417830" cy="417830"/>
            </a:xfrm>
            <a:custGeom>
              <a:avLst/>
              <a:gdLst/>
              <a:ahLst/>
              <a:cxnLst/>
              <a:rect l="l" t="t" r="r" b="b"/>
              <a:pathLst>
                <a:path w="417829" h="417829">
                  <a:moveTo>
                    <a:pt x="0" y="208787"/>
                  </a:moveTo>
                  <a:lnTo>
                    <a:pt x="5513" y="160913"/>
                  </a:lnTo>
                  <a:lnTo>
                    <a:pt x="21220" y="116965"/>
                  </a:lnTo>
                  <a:lnTo>
                    <a:pt x="45866" y="78199"/>
                  </a:lnTo>
                  <a:lnTo>
                    <a:pt x="78199" y="45866"/>
                  </a:lnTo>
                  <a:lnTo>
                    <a:pt x="116965" y="21220"/>
                  </a:lnTo>
                  <a:lnTo>
                    <a:pt x="160913" y="5513"/>
                  </a:lnTo>
                  <a:lnTo>
                    <a:pt x="208787" y="0"/>
                  </a:lnTo>
                  <a:lnTo>
                    <a:pt x="256662" y="5513"/>
                  </a:lnTo>
                  <a:lnTo>
                    <a:pt x="300610" y="21220"/>
                  </a:lnTo>
                  <a:lnTo>
                    <a:pt x="339376" y="45866"/>
                  </a:lnTo>
                  <a:lnTo>
                    <a:pt x="371709" y="78199"/>
                  </a:lnTo>
                  <a:lnTo>
                    <a:pt x="396355" y="116965"/>
                  </a:lnTo>
                  <a:lnTo>
                    <a:pt x="412062" y="160913"/>
                  </a:lnTo>
                  <a:lnTo>
                    <a:pt x="417575" y="208787"/>
                  </a:lnTo>
                  <a:lnTo>
                    <a:pt x="412062" y="256662"/>
                  </a:lnTo>
                  <a:lnTo>
                    <a:pt x="396355" y="300610"/>
                  </a:lnTo>
                  <a:lnTo>
                    <a:pt x="371709" y="339376"/>
                  </a:lnTo>
                  <a:lnTo>
                    <a:pt x="339376" y="371709"/>
                  </a:lnTo>
                  <a:lnTo>
                    <a:pt x="300610" y="396355"/>
                  </a:lnTo>
                  <a:lnTo>
                    <a:pt x="256662" y="412062"/>
                  </a:lnTo>
                  <a:lnTo>
                    <a:pt x="208787" y="417575"/>
                  </a:lnTo>
                  <a:lnTo>
                    <a:pt x="160913" y="412062"/>
                  </a:lnTo>
                  <a:lnTo>
                    <a:pt x="116965" y="396355"/>
                  </a:lnTo>
                  <a:lnTo>
                    <a:pt x="78199" y="371709"/>
                  </a:lnTo>
                  <a:lnTo>
                    <a:pt x="45866" y="339376"/>
                  </a:lnTo>
                  <a:lnTo>
                    <a:pt x="21220" y="300610"/>
                  </a:lnTo>
                  <a:lnTo>
                    <a:pt x="5513" y="256662"/>
                  </a:lnTo>
                  <a:lnTo>
                    <a:pt x="0" y="208787"/>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7470647" y="3410712"/>
              <a:ext cx="417830" cy="417830"/>
            </a:xfrm>
            <a:custGeom>
              <a:avLst/>
              <a:gdLst/>
              <a:ahLst/>
              <a:cxnLst/>
              <a:rect l="l" t="t" r="r" b="b"/>
              <a:pathLst>
                <a:path w="417829" h="417829">
                  <a:moveTo>
                    <a:pt x="208787" y="0"/>
                  </a:moveTo>
                  <a:lnTo>
                    <a:pt x="160913" y="5513"/>
                  </a:lnTo>
                  <a:lnTo>
                    <a:pt x="116965" y="21220"/>
                  </a:lnTo>
                  <a:lnTo>
                    <a:pt x="78199" y="45866"/>
                  </a:lnTo>
                  <a:lnTo>
                    <a:pt x="45866" y="78199"/>
                  </a:lnTo>
                  <a:lnTo>
                    <a:pt x="21220" y="116965"/>
                  </a:lnTo>
                  <a:lnTo>
                    <a:pt x="5513" y="160913"/>
                  </a:lnTo>
                  <a:lnTo>
                    <a:pt x="0" y="208787"/>
                  </a:lnTo>
                  <a:lnTo>
                    <a:pt x="5513" y="256662"/>
                  </a:lnTo>
                  <a:lnTo>
                    <a:pt x="21220" y="300610"/>
                  </a:lnTo>
                  <a:lnTo>
                    <a:pt x="45866" y="339376"/>
                  </a:lnTo>
                  <a:lnTo>
                    <a:pt x="78199" y="371709"/>
                  </a:lnTo>
                  <a:lnTo>
                    <a:pt x="116965" y="396355"/>
                  </a:lnTo>
                  <a:lnTo>
                    <a:pt x="160913" y="412062"/>
                  </a:lnTo>
                  <a:lnTo>
                    <a:pt x="208787" y="417575"/>
                  </a:lnTo>
                  <a:lnTo>
                    <a:pt x="256662" y="412062"/>
                  </a:lnTo>
                  <a:lnTo>
                    <a:pt x="300610" y="396355"/>
                  </a:lnTo>
                  <a:lnTo>
                    <a:pt x="339376" y="371709"/>
                  </a:lnTo>
                  <a:lnTo>
                    <a:pt x="371709" y="339376"/>
                  </a:lnTo>
                  <a:lnTo>
                    <a:pt x="396355" y="300610"/>
                  </a:lnTo>
                  <a:lnTo>
                    <a:pt x="412062" y="256662"/>
                  </a:lnTo>
                  <a:lnTo>
                    <a:pt x="417575" y="208787"/>
                  </a:lnTo>
                  <a:lnTo>
                    <a:pt x="412062" y="160913"/>
                  </a:lnTo>
                  <a:lnTo>
                    <a:pt x="396355" y="116965"/>
                  </a:lnTo>
                  <a:lnTo>
                    <a:pt x="371709" y="78199"/>
                  </a:lnTo>
                  <a:lnTo>
                    <a:pt x="339376" y="45866"/>
                  </a:lnTo>
                  <a:lnTo>
                    <a:pt x="300610" y="21220"/>
                  </a:lnTo>
                  <a:lnTo>
                    <a:pt x="256662" y="5513"/>
                  </a:lnTo>
                  <a:lnTo>
                    <a:pt x="208787" y="0"/>
                  </a:lnTo>
                  <a:close/>
                </a:path>
              </a:pathLst>
            </a:custGeom>
            <a:solidFill>
              <a:srgbClr val="EB76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7470647" y="3410712"/>
              <a:ext cx="417830" cy="417830"/>
            </a:xfrm>
            <a:custGeom>
              <a:avLst/>
              <a:gdLst/>
              <a:ahLst/>
              <a:cxnLst/>
              <a:rect l="l" t="t" r="r" b="b"/>
              <a:pathLst>
                <a:path w="417829" h="417829">
                  <a:moveTo>
                    <a:pt x="0" y="208787"/>
                  </a:moveTo>
                  <a:lnTo>
                    <a:pt x="5513" y="160913"/>
                  </a:lnTo>
                  <a:lnTo>
                    <a:pt x="21220" y="116965"/>
                  </a:lnTo>
                  <a:lnTo>
                    <a:pt x="45866" y="78199"/>
                  </a:lnTo>
                  <a:lnTo>
                    <a:pt x="78199" y="45866"/>
                  </a:lnTo>
                  <a:lnTo>
                    <a:pt x="116965" y="21220"/>
                  </a:lnTo>
                  <a:lnTo>
                    <a:pt x="160913" y="5513"/>
                  </a:lnTo>
                  <a:lnTo>
                    <a:pt x="208787" y="0"/>
                  </a:lnTo>
                  <a:lnTo>
                    <a:pt x="256662" y="5513"/>
                  </a:lnTo>
                  <a:lnTo>
                    <a:pt x="300610" y="21220"/>
                  </a:lnTo>
                  <a:lnTo>
                    <a:pt x="339376" y="45866"/>
                  </a:lnTo>
                  <a:lnTo>
                    <a:pt x="371709" y="78199"/>
                  </a:lnTo>
                  <a:lnTo>
                    <a:pt x="396355" y="116965"/>
                  </a:lnTo>
                  <a:lnTo>
                    <a:pt x="412062" y="160913"/>
                  </a:lnTo>
                  <a:lnTo>
                    <a:pt x="417575" y="208787"/>
                  </a:lnTo>
                  <a:lnTo>
                    <a:pt x="412062" y="256662"/>
                  </a:lnTo>
                  <a:lnTo>
                    <a:pt x="396355" y="300610"/>
                  </a:lnTo>
                  <a:lnTo>
                    <a:pt x="371709" y="339376"/>
                  </a:lnTo>
                  <a:lnTo>
                    <a:pt x="339376" y="371709"/>
                  </a:lnTo>
                  <a:lnTo>
                    <a:pt x="300610" y="396355"/>
                  </a:lnTo>
                  <a:lnTo>
                    <a:pt x="256662" y="412062"/>
                  </a:lnTo>
                  <a:lnTo>
                    <a:pt x="208787" y="417575"/>
                  </a:lnTo>
                  <a:lnTo>
                    <a:pt x="160913" y="412062"/>
                  </a:lnTo>
                  <a:lnTo>
                    <a:pt x="116965" y="396355"/>
                  </a:lnTo>
                  <a:lnTo>
                    <a:pt x="78199" y="371709"/>
                  </a:lnTo>
                  <a:lnTo>
                    <a:pt x="45866" y="339376"/>
                  </a:lnTo>
                  <a:lnTo>
                    <a:pt x="21220" y="300610"/>
                  </a:lnTo>
                  <a:lnTo>
                    <a:pt x="5513" y="256662"/>
                  </a:lnTo>
                  <a:lnTo>
                    <a:pt x="0" y="208787"/>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9648444" y="3410712"/>
              <a:ext cx="417830" cy="417830"/>
            </a:xfrm>
            <a:custGeom>
              <a:avLst/>
              <a:gdLst/>
              <a:ahLst/>
              <a:cxnLst/>
              <a:rect l="l" t="t" r="r" b="b"/>
              <a:pathLst>
                <a:path w="417829" h="417829">
                  <a:moveTo>
                    <a:pt x="208787" y="0"/>
                  </a:moveTo>
                  <a:lnTo>
                    <a:pt x="160913" y="5513"/>
                  </a:lnTo>
                  <a:lnTo>
                    <a:pt x="116965" y="21220"/>
                  </a:lnTo>
                  <a:lnTo>
                    <a:pt x="78199" y="45866"/>
                  </a:lnTo>
                  <a:lnTo>
                    <a:pt x="45866" y="78199"/>
                  </a:lnTo>
                  <a:lnTo>
                    <a:pt x="21220" y="116965"/>
                  </a:lnTo>
                  <a:lnTo>
                    <a:pt x="5513" y="160913"/>
                  </a:lnTo>
                  <a:lnTo>
                    <a:pt x="0" y="208787"/>
                  </a:lnTo>
                  <a:lnTo>
                    <a:pt x="5513" y="256662"/>
                  </a:lnTo>
                  <a:lnTo>
                    <a:pt x="21220" y="300610"/>
                  </a:lnTo>
                  <a:lnTo>
                    <a:pt x="45866" y="339376"/>
                  </a:lnTo>
                  <a:lnTo>
                    <a:pt x="78199" y="371709"/>
                  </a:lnTo>
                  <a:lnTo>
                    <a:pt x="116965" y="396355"/>
                  </a:lnTo>
                  <a:lnTo>
                    <a:pt x="160913" y="412062"/>
                  </a:lnTo>
                  <a:lnTo>
                    <a:pt x="208787" y="417575"/>
                  </a:lnTo>
                  <a:lnTo>
                    <a:pt x="256662" y="412062"/>
                  </a:lnTo>
                  <a:lnTo>
                    <a:pt x="300610" y="396355"/>
                  </a:lnTo>
                  <a:lnTo>
                    <a:pt x="339376" y="371709"/>
                  </a:lnTo>
                  <a:lnTo>
                    <a:pt x="371709" y="339376"/>
                  </a:lnTo>
                  <a:lnTo>
                    <a:pt x="396355" y="300610"/>
                  </a:lnTo>
                  <a:lnTo>
                    <a:pt x="412062" y="256662"/>
                  </a:lnTo>
                  <a:lnTo>
                    <a:pt x="417575" y="208787"/>
                  </a:lnTo>
                  <a:lnTo>
                    <a:pt x="412062" y="160913"/>
                  </a:lnTo>
                  <a:lnTo>
                    <a:pt x="396355" y="116965"/>
                  </a:lnTo>
                  <a:lnTo>
                    <a:pt x="371709" y="78199"/>
                  </a:lnTo>
                  <a:lnTo>
                    <a:pt x="339376" y="45866"/>
                  </a:lnTo>
                  <a:lnTo>
                    <a:pt x="300610" y="21220"/>
                  </a:lnTo>
                  <a:lnTo>
                    <a:pt x="256662" y="5513"/>
                  </a:lnTo>
                  <a:lnTo>
                    <a:pt x="208787" y="0"/>
                  </a:lnTo>
                  <a:close/>
                </a:path>
              </a:pathLst>
            </a:custGeom>
            <a:solidFill>
              <a:srgbClr val="E76C5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9648444" y="3410712"/>
              <a:ext cx="417830" cy="417830"/>
            </a:xfrm>
            <a:custGeom>
              <a:avLst/>
              <a:gdLst/>
              <a:ahLst/>
              <a:cxnLst/>
              <a:rect l="l" t="t" r="r" b="b"/>
              <a:pathLst>
                <a:path w="417829" h="417829">
                  <a:moveTo>
                    <a:pt x="0" y="208787"/>
                  </a:moveTo>
                  <a:lnTo>
                    <a:pt x="5513" y="160913"/>
                  </a:lnTo>
                  <a:lnTo>
                    <a:pt x="21220" y="116965"/>
                  </a:lnTo>
                  <a:lnTo>
                    <a:pt x="45866" y="78199"/>
                  </a:lnTo>
                  <a:lnTo>
                    <a:pt x="78199" y="45866"/>
                  </a:lnTo>
                  <a:lnTo>
                    <a:pt x="116965" y="21220"/>
                  </a:lnTo>
                  <a:lnTo>
                    <a:pt x="160913" y="5513"/>
                  </a:lnTo>
                  <a:lnTo>
                    <a:pt x="208787" y="0"/>
                  </a:lnTo>
                  <a:lnTo>
                    <a:pt x="256662" y="5513"/>
                  </a:lnTo>
                  <a:lnTo>
                    <a:pt x="300610" y="21220"/>
                  </a:lnTo>
                  <a:lnTo>
                    <a:pt x="339376" y="45866"/>
                  </a:lnTo>
                  <a:lnTo>
                    <a:pt x="371709" y="78199"/>
                  </a:lnTo>
                  <a:lnTo>
                    <a:pt x="396355" y="116965"/>
                  </a:lnTo>
                  <a:lnTo>
                    <a:pt x="412062" y="160913"/>
                  </a:lnTo>
                  <a:lnTo>
                    <a:pt x="417575" y="208787"/>
                  </a:lnTo>
                  <a:lnTo>
                    <a:pt x="412062" y="256662"/>
                  </a:lnTo>
                  <a:lnTo>
                    <a:pt x="396355" y="300610"/>
                  </a:lnTo>
                  <a:lnTo>
                    <a:pt x="371709" y="339376"/>
                  </a:lnTo>
                  <a:lnTo>
                    <a:pt x="339376" y="371709"/>
                  </a:lnTo>
                  <a:lnTo>
                    <a:pt x="300610" y="396355"/>
                  </a:lnTo>
                  <a:lnTo>
                    <a:pt x="256662" y="412062"/>
                  </a:lnTo>
                  <a:lnTo>
                    <a:pt x="208787" y="417575"/>
                  </a:lnTo>
                  <a:lnTo>
                    <a:pt x="160913" y="412062"/>
                  </a:lnTo>
                  <a:lnTo>
                    <a:pt x="116965" y="396355"/>
                  </a:lnTo>
                  <a:lnTo>
                    <a:pt x="78199" y="371709"/>
                  </a:lnTo>
                  <a:lnTo>
                    <a:pt x="45866" y="339376"/>
                  </a:lnTo>
                  <a:lnTo>
                    <a:pt x="21220" y="300610"/>
                  </a:lnTo>
                  <a:lnTo>
                    <a:pt x="5513" y="256662"/>
                  </a:lnTo>
                  <a:lnTo>
                    <a:pt x="0" y="208787"/>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3971544" y="812291"/>
              <a:ext cx="433070" cy="2807335"/>
            </a:xfrm>
            <a:custGeom>
              <a:avLst/>
              <a:gdLst/>
              <a:ahLst/>
              <a:cxnLst/>
              <a:rect l="l" t="t" r="r" b="b"/>
              <a:pathLst>
                <a:path w="433070" h="2807335">
                  <a:moveTo>
                    <a:pt x="324611" y="0"/>
                  </a:moveTo>
                  <a:lnTo>
                    <a:pt x="108203" y="0"/>
                  </a:lnTo>
                  <a:lnTo>
                    <a:pt x="108203" y="2590800"/>
                  </a:lnTo>
                  <a:lnTo>
                    <a:pt x="0" y="2590800"/>
                  </a:lnTo>
                  <a:lnTo>
                    <a:pt x="216407" y="2807208"/>
                  </a:lnTo>
                  <a:lnTo>
                    <a:pt x="432815" y="2590800"/>
                  </a:lnTo>
                  <a:lnTo>
                    <a:pt x="324611" y="2590800"/>
                  </a:lnTo>
                  <a:lnTo>
                    <a:pt x="324611" y="0"/>
                  </a:lnTo>
                  <a:close/>
                </a:path>
              </a:pathLst>
            </a:custGeom>
            <a:solidFill>
              <a:srgbClr val="1E85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3971544" y="812291"/>
              <a:ext cx="433070" cy="2807335"/>
            </a:xfrm>
            <a:custGeom>
              <a:avLst/>
              <a:gdLst/>
              <a:ahLst/>
              <a:cxnLst/>
              <a:rect l="l" t="t" r="r" b="b"/>
              <a:pathLst>
                <a:path w="433070" h="2807335">
                  <a:moveTo>
                    <a:pt x="0" y="2590800"/>
                  </a:moveTo>
                  <a:lnTo>
                    <a:pt x="108203" y="2590800"/>
                  </a:lnTo>
                  <a:lnTo>
                    <a:pt x="108203" y="0"/>
                  </a:lnTo>
                  <a:lnTo>
                    <a:pt x="324611" y="0"/>
                  </a:lnTo>
                  <a:lnTo>
                    <a:pt x="324611" y="2590800"/>
                  </a:lnTo>
                  <a:lnTo>
                    <a:pt x="432815" y="2590800"/>
                  </a:lnTo>
                  <a:lnTo>
                    <a:pt x="216407" y="2807208"/>
                  </a:lnTo>
                  <a:lnTo>
                    <a:pt x="0" y="2590800"/>
                  </a:lnTo>
                  <a:close/>
                </a:path>
              </a:pathLst>
            </a:custGeom>
            <a:ln w="12191">
              <a:solidFill>
                <a:srgbClr val="125F6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object 17"/>
          <p:cNvSpPr txBox="1"/>
          <p:nvPr/>
        </p:nvSpPr>
        <p:spPr>
          <a:xfrm>
            <a:off x="2632710" y="4108830"/>
            <a:ext cx="1381125" cy="1042669"/>
          </a:xfrm>
          <a:prstGeom prst="rect">
            <a:avLst/>
          </a:prstGeom>
        </p:spPr>
        <p:txBody>
          <a:bodyPr vert="horz" wrap="square" lIns="0" tIns="12700" rIns="0" bIns="0" rtlCol="0">
            <a:spAutoFit/>
          </a:bodyPr>
          <a:lstStyle/>
          <a:p>
            <a:pPr marL="0" marR="0" lvl="0" indent="0" algn="ctr" defTabSz="914400" rtl="0" eaLnBrk="1" fontAlgn="auto" latinLnBrk="0" hangingPunct="1">
              <a:lnSpc>
                <a:spcPts val="1895"/>
              </a:lnSpc>
              <a:spcBef>
                <a:spcPts val="100"/>
              </a:spcBef>
              <a:spcAft>
                <a:spcPts val="0"/>
              </a:spcAft>
              <a:buClrTx/>
              <a:buSzTx/>
              <a:buFontTx/>
              <a:buNone/>
              <a:tabLst/>
              <a:defRPr/>
            </a:pPr>
            <a:r>
              <a:rPr kumimoji="0" sz="1700" b="1" i="0" u="none" strike="noStrike" kern="1200" cap="none" spc="0" normalizeH="0" baseline="0" noProof="0" dirty="0">
                <a:ln>
                  <a:noFill/>
                </a:ln>
                <a:solidFill>
                  <a:srgbClr val="4D4D4D"/>
                </a:solidFill>
                <a:effectLst/>
                <a:uLnTx/>
                <a:uFillTx/>
                <a:latin typeface="Arial"/>
                <a:ea typeface="+mn-ea"/>
                <a:cs typeface="Arial"/>
              </a:rPr>
              <a:t>28</a:t>
            </a:r>
            <a:r>
              <a:rPr kumimoji="0" sz="1700" b="1" i="0" u="none" strike="noStrike" kern="1200" cap="none" spc="-50" normalizeH="0" baseline="0" noProof="0" dirty="0">
                <a:ln>
                  <a:noFill/>
                </a:ln>
                <a:solidFill>
                  <a:srgbClr val="4D4D4D"/>
                </a:solidFill>
                <a:effectLst/>
                <a:uLnTx/>
                <a:uFillTx/>
                <a:latin typeface="Arial"/>
                <a:ea typeface="+mn-ea"/>
                <a:cs typeface="Arial"/>
              </a:rPr>
              <a:t> </a:t>
            </a:r>
            <a:r>
              <a:rPr kumimoji="0" sz="1700" b="1" i="0" u="none" strike="noStrike" kern="1200" cap="none" spc="-5" normalizeH="0" baseline="0" noProof="0" dirty="0">
                <a:ln>
                  <a:noFill/>
                </a:ln>
                <a:solidFill>
                  <a:srgbClr val="4D4D4D"/>
                </a:solidFill>
                <a:effectLst/>
                <a:uLnTx/>
                <a:uFillTx/>
                <a:latin typeface="Arial"/>
                <a:ea typeface="+mn-ea"/>
                <a:cs typeface="Arial"/>
              </a:rPr>
              <a:t>November</a:t>
            </a:r>
            <a:endParaRPr kumimoji="0" sz="1700" b="0" i="0" u="none" strike="noStrike" kern="1200" cap="none" spc="0" normalizeH="0" baseline="0" noProof="0">
              <a:ln>
                <a:noFill/>
              </a:ln>
              <a:solidFill>
                <a:prstClr val="black"/>
              </a:solidFill>
              <a:effectLst/>
              <a:uLnTx/>
              <a:uFillTx/>
              <a:latin typeface="Arial"/>
              <a:ea typeface="+mn-ea"/>
              <a:cs typeface="Arial"/>
            </a:endParaRPr>
          </a:p>
          <a:p>
            <a:pPr marL="0" marR="0" lvl="0" indent="0" algn="ctr" defTabSz="914400" rtl="0" eaLnBrk="1" fontAlgn="auto" latinLnBrk="0" hangingPunct="1">
              <a:lnSpc>
                <a:spcPts val="1895"/>
              </a:lnSpc>
              <a:spcBef>
                <a:spcPts val="0"/>
              </a:spcBef>
              <a:spcAft>
                <a:spcPts val="0"/>
              </a:spcAft>
              <a:buClrTx/>
              <a:buSzTx/>
              <a:buFontTx/>
              <a:buNone/>
              <a:tabLst/>
              <a:defRPr/>
            </a:pPr>
            <a:r>
              <a:rPr kumimoji="0" sz="1700" b="1" i="0" u="none" strike="noStrike" kern="1200" cap="none" spc="0" normalizeH="0" baseline="0" noProof="0" dirty="0">
                <a:ln>
                  <a:noFill/>
                </a:ln>
                <a:solidFill>
                  <a:srgbClr val="4D4D4D"/>
                </a:solidFill>
                <a:effectLst/>
                <a:uLnTx/>
                <a:uFillTx/>
                <a:latin typeface="Arial"/>
                <a:ea typeface="+mn-ea"/>
                <a:cs typeface="Arial"/>
              </a:rPr>
              <a:t>2022</a:t>
            </a:r>
            <a:endParaRPr kumimoji="0" sz="1700" b="0" i="0" u="none" strike="noStrike" kern="1200" cap="none" spc="0" normalizeH="0" baseline="0" noProof="0">
              <a:ln>
                <a:noFill/>
              </a:ln>
              <a:solidFill>
                <a:prstClr val="black"/>
              </a:solidFill>
              <a:effectLst/>
              <a:uLnTx/>
              <a:uFillTx/>
              <a:latin typeface="Arial"/>
              <a:ea typeface="+mn-ea"/>
              <a:cs typeface="Arial"/>
            </a:endParaRPr>
          </a:p>
          <a:p>
            <a:pPr marL="172085" marR="165735" lvl="0" indent="-1270" algn="ctr" defTabSz="914400" rtl="0" eaLnBrk="1" fontAlgn="auto" latinLnBrk="0" hangingPunct="1">
              <a:lnSpc>
                <a:spcPts val="1760"/>
              </a:lnSpc>
              <a:spcBef>
                <a:spcPts val="705"/>
              </a:spcBef>
              <a:spcAft>
                <a:spcPts val="0"/>
              </a:spcAft>
              <a:buClrTx/>
              <a:buSzTx/>
              <a:buFontTx/>
              <a:buNone/>
              <a:tabLst/>
              <a:defRPr/>
            </a:pPr>
            <a:r>
              <a:rPr kumimoji="0" sz="1700" b="0" i="0" u="none" strike="noStrike" kern="1200" cap="none" spc="0" normalizeH="0" baseline="0" noProof="0" dirty="0">
                <a:ln>
                  <a:noFill/>
                </a:ln>
                <a:solidFill>
                  <a:srgbClr val="4D4D4D"/>
                </a:solidFill>
                <a:effectLst/>
                <a:uLnTx/>
                <a:uFillTx/>
                <a:latin typeface="Arial MT"/>
                <a:ea typeface="+mn-ea"/>
                <a:cs typeface="Arial MT"/>
              </a:rPr>
              <a:t>Political </a:t>
            </a:r>
            <a:r>
              <a:rPr kumimoji="0" sz="1700" b="0" i="0" u="none" strike="noStrike" kern="1200" cap="none" spc="5" normalizeH="0" baseline="0" noProof="0" dirty="0">
                <a:ln>
                  <a:noFill/>
                </a:ln>
                <a:solidFill>
                  <a:srgbClr val="4D4D4D"/>
                </a:solidFill>
                <a:effectLst/>
                <a:uLnTx/>
                <a:uFillTx/>
                <a:latin typeface="Arial MT"/>
                <a:ea typeface="+mn-ea"/>
                <a:cs typeface="Arial MT"/>
              </a:rPr>
              <a:t> </a:t>
            </a:r>
            <a:r>
              <a:rPr kumimoji="0" sz="1700" b="0" i="0" u="none" strike="noStrike" kern="1200" cap="none" spc="0" normalizeH="0" baseline="0" noProof="0" dirty="0">
                <a:ln>
                  <a:noFill/>
                </a:ln>
                <a:solidFill>
                  <a:srgbClr val="4D4D4D"/>
                </a:solidFill>
                <a:effectLst/>
                <a:uLnTx/>
                <a:uFillTx/>
                <a:latin typeface="Arial MT"/>
                <a:ea typeface="+mn-ea"/>
                <a:cs typeface="Arial MT"/>
              </a:rPr>
              <a:t>agreement</a:t>
            </a:r>
            <a:endParaRPr kumimoji="0" sz="1700" b="0" i="0" u="none" strike="noStrike" kern="1200" cap="none" spc="0" normalizeH="0" baseline="0" noProof="0">
              <a:ln>
                <a:noFill/>
              </a:ln>
              <a:solidFill>
                <a:prstClr val="black"/>
              </a:solidFill>
              <a:effectLst/>
              <a:uLnTx/>
              <a:uFillTx/>
              <a:latin typeface="Arial MT"/>
              <a:ea typeface="+mn-ea"/>
              <a:cs typeface="Arial MT"/>
            </a:endParaRPr>
          </a:p>
        </p:txBody>
      </p:sp>
      <p:sp>
        <p:nvSpPr>
          <p:cNvPr id="18" name="object 18"/>
          <p:cNvSpPr txBox="1"/>
          <p:nvPr/>
        </p:nvSpPr>
        <p:spPr>
          <a:xfrm>
            <a:off x="4655946" y="1554327"/>
            <a:ext cx="1694180" cy="1539240"/>
          </a:xfrm>
          <a:prstGeom prst="rect">
            <a:avLst/>
          </a:prstGeom>
        </p:spPr>
        <p:txBody>
          <a:bodyPr vert="horz" wrap="square" lIns="0" tIns="62865" rIns="0" bIns="0" rtlCol="0">
            <a:spAutoFit/>
          </a:bodyPr>
          <a:lstStyle/>
          <a:p>
            <a:pPr marL="372110" marR="0" lvl="0" indent="0" algn="l" defTabSz="914400" rtl="0" eaLnBrk="1" fontAlgn="auto" latinLnBrk="0" hangingPunct="1">
              <a:lnSpc>
                <a:spcPct val="100000"/>
              </a:lnSpc>
              <a:spcBef>
                <a:spcPts val="495"/>
              </a:spcBef>
              <a:spcAft>
                <a:spcPts val="0"/>
              </a:spcAft>
              <a:buClrTx/>
              <a:buSzTx/>
              <a:buFontTx/>
              <a:buNone/>
              <a:tabLst/>
              <a:defRPr/>
            </a:pPr>
            <a:r>
              <a:rPr kumimoji="0" sz="1700" b="1" i="0" u="none" strike="noStrike" kern="1200" cap="none" spc="-5" normalizeH="0" baseline="0" noProof="0" dirty="0">
                <a:ln>
                  <a:noFill/>
                </a:ln>
                <a:solidFill>
                  <a:srgbClr val="4D4D4D"/>
                </a:solidFill>
                <a:effectLst/>
                <a:uLnTx/>
                <a:uFillTx/>
                <a:latin typeface="Arial"/>
                <a:ea typeface="+mn-ea"/>
                <a:cs typeface="Arial"/>
              </a:rPr>
              <a:t>Adoption</a:t>
            </a:r>
            <a:endParaRPr kumimoji="0" sz="1700" b="0" i="0" u="none" strike="noStrike" kern="1200" cap="none" spc="0" normalizeH="0" baseline="0" noProof="0">
              <a:ln>
                <a:noFill/>
              </a:ln>
              <a:solidFill>
                <a:prstClr val="black"/>
              </a:solidFill>
              <a:effectLst/>
              <a:uLnTx/>
              <a:uFillTx/>
              <a:latin typeface="Arial"/>
              <a:ea typeface="+mn-ea"/>
              <a:cs typeface="Arial"/>
            </a:endParaRPr>
          </a:p>
          <a:p>
            <a:pPr marL="12065" marR="5080" lvl="0" indent="-1905" algn="ctr" defTabSz="914400" rtl="0" eaLnBrk="1" fontAlgn="auto" latinLnBrk="0" hangingPunct="1">
              <a:lnSpc>
                <a:spcPct val="86300"/>
              </a:lnSpc>
              <a:spcBef>
                <a:spcPts val="675"/>
              </a:spcBef>
              <a:spcAft>
                <a:spcPts val="0"/>
              </a:spcAft>
              <a:buClrTx/>
              <a:buSzTx/>
              <a:buFontTx/>
              <a:buNone/>
              <a:tabLst/>
              <a:defRPr/>
            </a:pPr>
            <a:r>
              <a:rPr kumimoji="0" sz="1700" b="0" i="0" u="none" strike="noStrike" kern="1200" cap="none" spc="-5" normalizeH="0" baseline="0" noProof="0" dirty="0">
                <a:ln>
                  <a:noFill/>
                </a:ln>
                <a:solidFill>
                  <a:srgbClr val="4D4D4D"/>
                </a:solidFill>
                <a:effectLst/>
                <a:uLnTx/>
                <a:uFillTx/>
                <a:latin typeface="Arial MT"/>
                <a:ea typeface="+mn-ea"/>
                <a:cs typeface="Arial MT"/>
              </a:rPr>
              <a:t>(vote </a:t>
            </a:r>
            <a:r>
              <a:rPr kumimoji="0" sz="1700" b="0" i="0" u="none" strike="noStrike" kern="1200" cap="none" spc="0" normalizeH="0" baseline="0" noProof="0" dirty="0">
                <a:ln>
                  <a:noFill/>
                </a:ln>
                <a:solidFill>
                  <a:srgbClr val="4D4D4D"/>
                </a:solidFill>
                <a:effectLst/>
                <a:uLnTx/>
                <a:uFillTx/>
                <a:latin typeface="Arial MT"/>
                <a:ea typeface="+mn-ea"/>
                <a:cs typeface="Arial MT"/>
              </a:rPr>
              <a:t>in Plenary </a:t>
            </a:r>
            <a:r>
              <a:rPr kumimoji="0" sz="1700" b="0" i="0" u="none" strike="noStrike" kern="1200" cap="none" spc="5" normalizeH="0" baseline="0" noProof="0" dirty="0">
                <a:ln>
                  <a:noFill/>
                </a:ln>
                <a:solidFill>
                  <a:srgbClr val="4D4D4D"/>
                </a:solidFill>
                <a:effectLst/>
                <a:uLnTx/>
                <a:uFillTx/>
                <a:latin typeface="Arial MT"/>
                <a:ea typeface="+mn-ea"/>
                <a:cs typeface="Arial MT"/>
              </a:rPr>
              <a:t> </a:t>
            </a:r>
            <a:r>
              <a:rPr kumimoji="0" sz="1700" b="0" i="0" u="none" strike="noStrike" kern="1200" cap="none" spc="0" normalizeH="0" baseline="0" noProof="0" dirty="0">
                <a:ln>
                  <a:noFill/>
                </a:ln>
                <a:solidFill>
                  <a:srgbClr val="4D4D4D"/>
                </a:solidFill>
                <a:effectLst/>
                <a:uLnTx/>
                <a:uFillTx/>
                <a:latin typeface="Arial MT"/>
                <a:ea typeface="+mn-ea"/>
                <a:cs typeface="Arial MT"/>
              </a:rPr>
              <a:t>session</a:t>
            </a:r>
            <a:r>
              <a:rPr kumimoji="0" sz="1700" b="0" i="0" u="none" strike="noStrike" kern="1200" cap="none" spc="-45" normalizeH="0" baseline="0" noProof="0" dirty="0">
                <a:ln>
                  <a:noFill/>
                </a:ln>
                <a:solidFill>
                  <a:srgbClr val="4D4D4D"/>
                </a:solidFill>
                <a:effectLst/>
                <a:uLnTx/>
                <a:uFillTx/>
                <a:latin typeface="Arial MT"/>
                <a:ea typeface="+mn-ea"/>
                <a:cs typeface="Arial MT"/>
              </a:rPr>
              <a:t> </a:t>
            </a:r>
            <a:r>
              <a:rPr kumimoji="0" sz="1700" b="0" i="0" u="none" strike="noStrike" kern="1200" cap="none" spc="0" normalizeH="0" baseline="0" noProof="0" dirty="0">
                <a:ln>
                  <a:noFill/>
                </a:ln>
                <a:solidFill>
                  <a:srgbClr val="4D4D4D"/>
                </a:solidFill>
                <a:effectLst/>
                <a:uLnTx/>
                <a:uFillTx/>
                <a:latin typeface="Arial MT"/>
                <a:ea typeface="+mn-ea"/>
                <a:cs typeface="Arial MT"/>
              </a:rPr>
              <a:t>in</a:t>
            </a:r>
            <a:r>
              <a:rPr kumimoji="0" sz="1700" b="0" i="0" u="none" strike="noStrike" kern="1200" cap="none" spc="-40" normalizeH="0" baseline="0" noProof="0" dirty="0">
                <a:ln>
                  <a:noFill/>
                </a:ln>
                <a:solidFill>
                  <a:srgbClr val="4D4D4D"/>
                </a:solidFill>
                <a:effectLst/>
                <a:uLnTx/>
                <a:uFillTx/>
                <a:latin typeface="Arial MT"/>
                <a:ea typeface="+mn-ea"/>
                <a:cs typeface="Arial MT"/>
              </a:rPr>
              <a:t> </a:t>
            </a:r>
            <a:r>
              <a:rPr kumimoji="0" sz="1700" b="0" i="0" u="none" strike="noStrike" kern="1200" cap="none" spc="-5" normalizeH="0" baseline="0" noProof="0" dirty="0">
                <a:ln>
                  <a:noFill/>
                </a:ln>
                <a:solidFill>
                  <a:srgbClr val="4D4D4D"/>
                </a:solidFill>
                <a:effectLst/>
                <a:uLnTx/>
                <a:uFillTx/>
                <a:latin typeface="Arial MT"/>
                <a:ea typeface="+mn-ea"/>
                <a:cs typeface="Arial MT"/>
              </a:rPr>
              <a:t>the</a:t>
            </a:r>
            <a:r>
              <a:rPr kumimoji="0" sz="1700" b="0" i="0" u="none" strike="noStrike" kern="1200" cap="none" spc="-15" normalizeH="0" baseline="0" noProof="0" dirty="0">
                <a:ln>
                  <a:noFill/>
                </a:ln>
                <a:solidFill>
                  <a:srgbClr val="4D4D4D"/>
                </a:solidFill>
                <a:effectLst/>
                <a:uLnTx/>
                <a:uFillTx/>
                <a:latin typeface="Arial MT"/>
                <a:ea typeface="+mn-ea"/>
                <a:cs typeface="Arial MT"/>
              </a:rPr>
              <a:t> </a:t>
            </a:r>
            <a:r>
              <a:rPr kumimoji="0" sz="1700" b="0" i="0" u="none" strike="noStrike" kern="1200" cap="none" spc="0" normalizeH="0" baseline="0" noProof="0" dirty="0">
                <a:ln>
                  <a:noFill/>
                </a:ln>
                <a:solidFill>
                  <a:srgbClr val="4D4D4D"/>
                </a:solidFill>
                <a:effectLst/>
                <a:uLnTx/>
                <a:uFillTx/>
                <a:latin typeface="Arial MT"/>
                <a:ea typeface="+mn-ea"/>
                <a:cs typeface="Arial MT"/>
              </a:rPr>
              <a:t>EP </a:t>
            </a:r>
            <a:r>
              <a:rPr kumimoji="0" sz="1700" b="0" i="0" u="none" strike="noStrike" kern="1200" cap="none" spc="-455" normalizeH="0" baseline="0" noProof="0" dirty="0">
                <a:ln>
                  <a:noFill/>
                </a:ln>
                <a:solidFill>
                  <a:srgbClr val="4D4D4D"/>
                </a:solidFill>
                <a:effectLst/>
                <a:uLnTx/>
                <a:uFillTx/>
                <a:latin typeface="Arial MT"/>
                <a:ea typeface="+mn-ea"/>
                <a:cs typeface="Arial MT"/>
              </a:rPr>
              <a:t> </a:t>
            </a:r>
            <a:r>
              <a:rPr kumimoji="0" sz="1700" b="0" i="0" u="none" strike="noStrike" kern="1200" cap="none" spc="-5" normalizeH="0" baseline="0" noProof="0" dirty="0">
                <a:ln>
                  <a:noFill/>
                </a:ln>
                <a:solidFill>
                  <a:srgbClr val="4D4D4D"/>
                </a:solidFill>
                <a:effectLst/>
                <a:uLnTx/>
                <a:uFillTx/>
                <a:latin typeface="Arial MT"/>
                <a:ea typeface="+mn-ea"/>
                <a:cs typeface="Arial MT"/>
              </a:rPr>
              <a:t>followed </a:t>
            </a:r>
            <a:r>
              <a:rPr kumimoji="0" sz="1700" b="0" i="0" u="none" strike="noStrike" kern="1200" cap="none" spc="0" normalizeH="0" baseline="0" noProof="0" dirty="0">
                <a:ln>
                  <a:noFill/>
                </a:ln>
                <a:solidFill>
                  <a:srgbClr val="4D4D4D"/>
                </a:solidFill>
                <a:effectLst/>
                <a:uLnTx/>
                <a:uFillTx/>
                <a:latin typeface="Arial MT"/>
                <a:ea typeface="+mn-ea"/>
                <a:cs typeface="Arial MT"/>
              </a:rPr>
              <a:t>by </a:t>
            </a:r>
            <a:r>
              <a:rPr kumimoji="0" sz="1700" b="0" i="0" u="none" strike="noStrike" kern="1200" cap="none" spc="5" normalizeH="0" baseline="0" noProof="0" dirty="0">
                <a:ln>
                  <a:noFill/>
                </a:ln>
                <a:solidFill>
                  <a:srgbClr val="4D4D4D"/>
                </a:solidFill>
                <a:effectLst/>
                <a:uLnTx/>
                <a:uFillTx/>
                <a:latin typeface="Arial MT"/>
                <a:ea typeface="+mn-ea"/>
                <a:cs typeface="Arial MT"/>
              </a:rPr>
              <a:t> </a:t>
            </a:r>
            <a:r>
              <a:rPr kumimoji="0" sz="1700" b="0" i="0" u="none" strike="noStrike" kern="1200" cap="none" spc="0" normalizeH="0" baseline="0" noProof="0" dirty="0">
                <a:ln>
                  <a:noFill/>
                </a:ln>
                <a:solidFill>
                  <a:srgbClr val="4D4D4D"/>
                </a:solidFill>
                <a:effectLst/>
                <a:uLnTx/>
                <a:uFillTx/>
                <a:latin typeface="Arial MT"/>
                <a:ea typeface="+mn-ea"/>
                <a:cs typeface="Arial MT"/>
              </a:rPr>
              <a:t>approval by </a:t>
            </a:r>
            <a:r>
              <a:rPr kumimoji="0" sz="1700" b="0" i="0" u="none" strike="noStrike" kern="1200" cap="none" spc="-5" normalizeH="0" baseline="0" noProof="0" dirty="0">
                <a:ln>
                  <a:noFill/>
                </a:ln>
                <a:solidFill>
                  <a:srgbClr val="4D4D4D"/>
                </a:solidFill>
                <a:effectLst/>
                <a:uLnTx/>
                <a:uFillTx/>
                <a:latin typeface="Arial MT"/>
                <a:ea typeface="+mn-ea"/>
                <a:cs typeface="Arial MT"/>
              </a:rPr>
              <a:t>the </a:t>
            </a:r>
            <a:r>
              <a:rPr kumimoji="0" sz="1700" b="0" i="0" u="none" strike="noStrike" kern="1200" cap="none" spc="0" normalizeH="0" baseline="0" noProof="0" dirty="0">
                <a:ln>
                  <a:noFill/>
                </a:ln>
                <a:solidFill>
                  <a:srgbClr val="4D4D4D"/>
                </a:solidFill>
                <a:effectLst/>
                <a:uLnTx/>
                <a:uFillTx/>
                <a:latin typeface="Arial MT"/>
                <a:ea typeface="+mn-ea"/>
                <a:cs typeface="Arial MT"/>
              </a:rPr>
              <a:t> Council)</a:t>
            </a:r>
            <a:endParaRPr kumimoji="0" sz="1700" b="0" i="0" u="none" strike="noStrike" kern="1200" cap="none" spc="0" normalizeH="0" baseline="0" noProof="0">
              <a:ln>
                <a:noFill/>
              </a:ln>
              <a:solidFill>
                <a:prstClr val="black"/>
              </a:solidFill>
              <a:effectLst/>
              <a:uLnTx/>
              <a:uFillTx/>
              <a:latin typeface="Arial MT"/>
              <a:ea typeface="+mn-ea"/>
              <a:cs typeface="Arial MT"/>
            </a:endParaRPr>
          </a:p>
        </p:txBody>
      </p:sp>
      <p:sp>
        <p:nvSpPr>
          <p:cNvPr id="19" name="object 19"/>
          <p:cNvSpPr txBox="1"/>
          <p:nvPr/>
        </p:nvSpPr>
        <p:spPr>
          <a:xfrm>
            <a:off x="6845300" y="4108830"/>
            <a:ext cx="1668780" cy="508000"/>
          </a:xfrm>
          <a:prstGeom prst="rect">
            <a:avLst/>
          </a:prstGeom>
        </p:spPr>
        <p:txBody>
          <a:bodyPr vert="horz" wrap="square" lIns="0" tIns="50800" rIns="0" bIns="0" rtlCol="0">
            <a:spAutoFit/>
          </a:bodyPr>
          <a:lstStyle/>
          <a:p>
            <a:pPr marL="546100" marR="5080" lvl="0" indent="-534035" algn="l" defTabSz="914400" rtl="0" eaLnBrk="1" fontAlgn="auto" latinLnBrk="0" hangingPunct="1">
              <a:lnSpc>
                <a:spcPts val="1750"/>
              </a:lnSpc>
              <a:spcBef>
                <a:spcPts val="400"/>
              </a:spcBef>
              <a:spcAft>
                <a:spcPts val="0"/>
              </a:spcAft>
              <a:buClrTx/>
              <a:buSzTx/>
              <a:buFontTx/>
              <a:buNone/>
              <a:tabLst/>
              <a:defRPr/>
            </a:pPr>
            <a:r>
              <a:rPr kumimoji="0" sz="1700" b="0" i="0" u="none" strike="noStrike" kern="1200" cap="none" spc="0" normalizeH="0" baseline="0" noProof="0" dirty="0">
                <a:ln>
                  <a:noFill/>
                </a:ln>
                <a:solidFill>
                  <a:srgbClr val="4D4D4D"/>
                </a:solidFill>
                <a:effectLst/>
                <a:uLnTx/>
                <a:uFillTx/>
                <a:latin typeface="Arial MT"/>
                <a:ea typeface="+mn-ea"/>
                <a:cs typeface="Arial MT"/>
              </a:rPr>
              <a:t>Publication</a:t>
            </a:r>
            <a:r>
              <a:rPr kumimoji="0" sz="1700" b="0" i="0" u="none" strike="noStrike" kern="1200" cap="none" spc="-75" normalizeH="0" baseline="0" noProof="0" dirty="0">
                <a:ln>
                  <a:noFill/>
                </a:ln>
                <a:solidFill>
                  <a:srgbClr val="4D4D4D"/>
                </a:solidFill>
                <a:effectLst/>
                <a:uLnTx/>
                <a:uFillTx/>
                <a:latin typeface="Arial MT"/>
                <a:ea typeface="+mn-ea"/>
                <a:cs typeface="Arial MT"/>
              </a:rPr>
              <a:t> </a:t>
            </a:r>
            <a:r>
              <a:rPr kumimoji="0" sz="1700" b="0" i="0" u="none" strike="noStrike" kern="1200" cap="none" spc="0" normalizeH="0" baseline="0" noProof="0" dirty="0">
                <a:ln>
                  <a:noFill/>
                </a:ln>
                <a:solidFill>
                  <a:srgbClr val="4D4D4D"/>
                </a:solidFill>
                <a:effectLst/>
                <a:uLnTx/>
                <a:uFillTx/>
                <a:latin typeface="Arial MT"/>
                <a:ea typeface="+mn-ea"/>
                <a:cs typeface="Arial MT"/>
              </a:rPr>
              <a:t>in</a:t>
            </a:r>
            <a:r>
              <a:rPr kumimoji="0" sz="1700" b="0" i="0" u="none" strike="noStrike" kern="1200" cap="none" spc="-45" normalizeH="0" baseline="0" noProof="0" dirty="0">
                <a:ln>
                  <a:noFill/>
                </a:ln>
                <a:solidFill>
                  <a:srgbClr val="4D4D4D"/>
                </a:solidFill>
                <a:effectLst/>
                <a:uLnTx/>
                <a:uFillTx/>
                <a:latin typeface="Arial MT"/>
                <a:ea typeface="+mn-ea"/>
                <a:cs typeface="Arial MT"/>
              </a:rPr>
              <a:t> </a:t>
            </a:r>
            <a:r>
              <a:rPr kumimoji="0" sz="1700" b="0" i="0" u="none" strike="noStrike" kern="1200" cap="none" spc="-5" normalizeH="0" baseline="0" noProof="0" dirty="0">
                <a:ln>
                  <a:noFill/>
                </a:ln>
                <a:solidFill>
                  <a:srgbClr val="4D4D4D"/>
                </a:solidFill>
                <a:effectLst/>
                <a:uLnTx/>
                <a:uFillTx/>
                <a:latin typeface="Arial MT"/>
                <a:ea typeface="+mn-ea"/>
                <a:cs typeface="Arial MT"/>
              </a:rPr>
              <a:t>the </a:t>
            </a:r>
            <a:r>
              <a:rPr kumimoji="0" sz="1700" b="0" i="0" u="none" strike="noStrike" kern="1200" cap="none" spc="-455" normalizeH="0" baseline="0" noProof="0" dirty="0">
                <a:ln>
                  <a:noFill/>
                </a:ln>
                <a:solidFill>
                  <a:srgbClr val="4D4D4D"/>
                </a:solidFill>
                <a:effectLst/>
                <a:uLnTx/>
                <a:uFillTx/>
                <a:latin typeface="Arial MT"/>
                <a:ea typeface="+mn-ea"/>
                <a:cs typeface="Arial MT"/>
              </a:rPr>
              <a:t> </a:t>
            </a:r>
            <a:r>
              <a:rPr kumimoji="0" sz="1700" b="0" i="0" u="none" strike="noStrike" kern="1200" cap="none" spc="0" normalizeH="0" baseline="0" noProof="0" dirty="0">
                <a:ln>
                  <a:noFill/>
                </a:ln>
                <a:solidFill>
                  <a:srgbClr val="4D4D4D"/>
                </a:solidFill>
                <a:effectLst/>
                <a:uLnTx/>
                <a:uFillTx/>
                <a:latin typeface="Arial MT"/>
                <a:ea typeface="+mn-ea"/>
                <a:cs typeface="Arial MT"/>
              </a:rPr>
              <a:t>OJEU</a:t>
            </a:r>
            <a:endParaRPr kumimoji="0" sz="1700" b="0" i="0" u="none" strike="noStrike" kern="1200" cap="none" spc="0" normalizeH="0" baseline="0" noProof="0">
              <a:ln>
                <a:noFill/>
              </a:ln>
              <a:solidFill>
                <a:prstClr val="black"/>
              </a:solidFill>
              <a:effectLst/>
              <a:uLnTx/>
              <a:uFillTx/>
              <a:latin typeface="Arial MT"/>
              <a:ea typeface="+mn-ea"/>
              <a:cs typeface="Arial MT"/>
            </a:endParaRPr>
          </a:p>
        </p:txBody>
      </p:sp>
      <p:sp>
        <p:nvSpPr>
          <p:cNvPr id="20" name="object 20"/>
          <p:cNvSpPr txBox="1"/>
          <p:nvPr/>
        </p:nvSpPr>
        <p:spPr>
          <a:xfrm>
            <a:off x="8941689" y="2137918"/>
            <a:ext cx="1838960" cy="954405"/>
          </a:xfrm>
          <a:prstGeom prst="rect">
            <a:avLst/>
          </a:prstGeom>
        </p:spPr>
        <p:txBody>
          <a:bodyPr vert="horz" wrap="square" lIns="0" tIns="48895" rIns="0" bIns="0" rtlCol="0">
            <a:spAutoFit/>
          </a:bodyPr>
          <a:lstStyle/>
          <a:p>
            <a:pPr marL="12700" marR="5080" lvl="0" indent="-4445" algn="ctr" defTabSz="914400" rtl="0" eaLnBrk="1" fontAlgn="auto" latinLnBrk="0" hangingPunct="1">
              <a:lnSpc>
                <a:spcPct val="86100"/>
              </a:lnSpc>
              <a:spcBef>
                <a:spcPts val="385"/>
              </a:spcBef>
              <a:spcAft>
                <a:spcPts val="0"/>
              </a:spcAft>
              <a:buClrTx/>
              <a:buSzTx/>
              <a:buFontTx/>
              <a:buNone/>
              <a:tabLst/>
              <a:defRPr/>
            </a:pPr>
            <a:r>
              <a:rPr kumimoji="0" sz="1700" b="0" i="0" u="none" strike="noStrike" kern="1200" cap="none" spc="-5" normalizeH="0" baseline="0" noProof="0" dirty="0">
                <a:ln>
                  <a:noFill/>
                </a:ln>
                <a:solidFill>
                  <a:srgbClr val="4D4D4D"/>
                </a:solidFill>
                <a:effectLst/>
                <a:uLnTx/>
                <a:uFillTx/>
                <a:latin typeface="Arial MT"/>
                <a:ea typeface="+mn-ea"/>
                <a:cs typeface="Arial MT"/>
              </a:rPr>
              <a:t>Entry into </a:t>
            </a:r>
            <a:r>
              <a:rPr kumimoji="0" sz="1700" b="0" i="0" u="none" strike="noStrike" kern="1200" cap="none" spc="0" normalizeH="0" baseline="0" noProof="0" dirty="0">
                <a:ln>
                  <a:noFill/>
                </a:ln>
                <a:solidFill>
                  <a:srgbClr val="4D4D4D"/>
                </a:solidFill>
                <a:effectLst/>
                <a:uLnTx/>
                <a:uFillTx/>
                <a:latin typeface="Arial MT"/>
                <a:ea typeface="+mn-ea"/>
                <a:cs typeface="Arial MT"/>
              </a:rPr>
              <a:t> application </a:t>
            </a:r>
            <a:r>
              <a:rPr kumimoji="0" sz="1700" b="1" i="0" u="none" strike="noStrike" kern="1200" cap="none" spc="0" normalizeH="0" baseline="0" noProof="0" dirty="0">
                <a:ln>
                  <a:noFill/>
                </a:ln>
                <a:solidFill>
                  <a:srgbClr val="4D4D4D"/>
                </a:solidFill>
                <a:effectLst/>
                <a:uLnTx/>
                <a:uFillTx/>
                <a:latin typeface="Arial"/>
                <a:ea typeface="+mn-ea"/>
                <a:cs typeface="Arial"/>
              </a:rPr>
              <a:t>18 </a:t>
            </a:r>
            <a:r>
              <a:rPr kumimoji="0" sz="1700" b="1" i="0" u="none" strike="noStrike" kern="1200" cap="none" spc="5" normalizeH="0" baseline="0" noProof="0" dirty="0">
                <a:ln>
                  <a:noFill/>
                </a:ln>
                <a:solidFill>
                  <a:srgbClr val="4D4D4D"/>
                </a:solidFill>
                <a:effectLst/>
                <a:uLnTx/>
                <a:uFillTx/>
                <a:latin typeface="Arial"/>
                <a:ea typeface="+mn-ea"/>
                <a:cs typeface="Arial"/>
              </a:rPr>
              <a:t> </a:t>
            </a:r>
            <a:r>
              <a:rPr kumimoji="0" sz="1700" b="1" i="0" u="none" strike="noStrike" kern="1200" cap="none" spc="0" normalizeH="0" baseline="0" noProof="0" dirty="0">
                <a:ln>
                  <a:noFill/>
                </a:ln>
                <a:solidFill>
                  <a:srgbClr val="4D4D4D"/>
                </a:solidFill>
                <a:effectLst/>
                <a:uLnTx/>
                <a:uFillTx/>
                <a:latin typeface="Arial"/>
                <a:ea typeface="+mn-ea"/>
                <a:cs typeface="Arial"/>
              </a:rPr>
              <a:t>months</a:t>
            </a:r>
            <a:r>
              <a:rPr kumimoji="0" sz="1700" b="1" i="0" u="none" strike="noStrike" kern="1200" cap="none" spc="-50" normalizeH="0" baseline="0" noProof="0" dirty="0">
                <a:ln>
                  <a:noFill/>
                </a:ln>
                <a:solidFill>
                  <a:srgbClr val="4D4D4D"/>
                </a:solidFill>
                <a:effectLst/>
                <a:uLnTx/>
                <a:uFillTx/>
                <a:latin typeface="Arial"/>
                <a:ea typeface="+mn-ea"/>
                <a:cs typeface="Arial"/>
              </a:rPr>
              <a:t> </a:t>
            </a:r>
            <a:r>
              <a:rPr kumimoji="0" sz="1700" b="0" i="0" u="none" strike="noStrike" kern="1200" cap="none" spc="-5" normalizeH="0" baseline="0" noProof="0" dirty="0">
                <a:ln>
                  <a:noFill/>
                </a:ln>
                <a:solidFill>
                  <a:srgbClr val="4D4D4D"/>
                </a:solidFill>
                <a:effectLst/>
                <a:uLnTx/>
                <a:uFillTx/>
                <a:latin typeface="Arial MT"/>
                <a:ea typeface="+mn-ea"/>
                <a:cs typeface="Arial MT"/>
              </a:rPr>
              <a:t>after</a:t>
            </a:r>
            <a:r>
              <a:rPr kumimoji="0" sz="1700" b="0" i="0" u="none" strike="noStrike" kern="1200" cap="none" spc="-30" normalizeH="0" baseline="0" noProof="0" dirty="0">
                <a:ln>
                  <a:noFill/>
                </a:ln>
                <a:solidFill>
                  <a:srgbClr val="4D4D4D"/>
                </a:solidFill>
                <a:effectLst/>
                <a:uLnTx/>
                <a:uFillTx/>
                <a:latin typeface="Arial MT"/>
                <a:ea typeface="+mn-ea"/>
                <a:cs typeface="Arial MT"/>
              </a:rPr>
              <a:t> </a:t>
            </a:r>
            <a:r>
              <a:rPr kumimoji="0" sz="1700" b="0" i="0" u="none" strike="noStrike" kern="1200" cap="none" spc="0" normalizeH="0" baseline="0" noProof="0" dirty="0">
                <a:ln>
                  <a:noFill/>
                </a:ln>
                <a:solidFill>
                  <a:srgbClr val="4D4D4D"/>
                </a:solidFill>
                <a:effectLst/>
                <a:uLnTx/>
                <a:uFillTx/>
                <a:latin typeface="Arial MT"/>
                <a:ea typeface="+mn-ea"/>
                <a:cs typeface="Arial MT"/>
              </a:rPr>
              <a:t>entry </a:t>
            </a:r>
            <a:r>
              <a:rPr kumimoji="0" sz="1700" b="0" i="0" u="none" strike="noStrike" kern="1200" cap="none" spc="-455" normalizeH="0" baseline="0" noProof="0" dirty="0">
                <a:ln>
                  <a:noFill/>
                </a:ln>
                <a:solidFill>
                  <a:srgbClr val="4D4D4D"/>
                </a:solidFill>
                <a:effectLst/>
                <a:uLnTx/>
                <a:uFillTx/>
                <a:latin typeface="Arial MT"/>
                <a:ea typeface="+mn-ea"/>
                <a:cs typeface="Arial MT"/>
              </a:rPr>
              <a:t> </a:t>
            </a:r>
            <a:r>
              <a:rPr kumimoji="0" sz="1700" b="0" i="0" u="none" strike="noStrike" kern="1200" cap="none" spc="-5" normalizeH="0" baseline="0" noProof="0" dirty="0">
                <a:ln>
                  <a:noFill/>
                </a:ln>
                <a:solidFill>
                  <a:srgbClr val="4D4D4D"/>
                </a:solidFill>
                <a:effectLst/>
                <a:uLnTx/>
                <a:uFillTx/>
                <a:latin typeface="Arial MT"/>
                <a:ea typeface="+mn-ea"/>
                <a:cs typeface="Arial MT"/>
              </a:rPr>
              <a:t>into</a:t>
            </a:r>
            <a:r>
              <a:rPr kumimoji="0" sz="1700" b="0" i="0" u="none" strike="noStrike" kern="1200" cap="none" spc="-10" normalizeH="0" baseline="0" noProof="0" dirty="0">
                <a:ln>
                  <a:noFill/>
                </a:ln>
                <a:solidFill>
                  <a:srgbClr val="4D4D4D"/>
                </a:solidFill>
                <a:effectLst/>
                <a:uLnTx/>
                <a:uFillTx/>
                <a:latin typeface="Arial MT"/>
                <a:ea typeface="+mn-ea"/>
                <a:cs typeface="Arial MT"/>
              </a:rPr>
              <a:t> </a:t>
            </a:r>
            <a:r>
              <a:rPr kumimoji="0" sz="1700" b="0" i="0" u="none" strike="noStrike" kern="1200" cap="none" spc="-5" normalizeH="0" baseline="0" noProof="0" dirty="0">
                <a:ln>
                  <a:noFill/>
                </a:ln>
                <a:solidFill>
                  <a:srgbClr val="4D4D4D"/>
                </a:solidFill>
                <a:effectLst/>
                <a:uLnTx/>
                <a:uFillTx/>
                <a:latin typeface="Arial MT"/>
                <a:ea typeface="+mn-ea"/>
                <a:cs typeface="Arial MT"/>
              </a:rPr>
              <a:t>force</a:t>
            </a:r>
            <a:endParaRPr kumimoji="0" sz="1700" b="0" i="0" u="none" strike="noStrike" kern="1200" cap="none" spc="0" normalizeH="0" baseline="0" noProof="0">
              <a:ln>
                <a:noFill/>
              </a:ln>
              <a:solidFill>
                <a:prstClr val="black"/>
              </a:solidFill>
              <a:effectLst/>
              <a:uLnTx/>
              <a:uFillTx/>
              <a:latin typeface="Arial MT"/>
              <a:ea typeface="+mn-ea"/>
              <a:cs typeface="Arial M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511795" y="332231"/>
            <a:ext cx="2033270" cy="2334895"/>
          </a:xfrm>
          <a:custGeom>
            <a:avLst/>
            <a:gdLst/>
            <a:ahLst/>
            <a:cxnLst/>
            <a:rect l="l" t="t" r="r" b="b"/>
            <a:pathLst>
              <a:path w="2033270" h="2334895">
                <a:moveTo>
                  <a:pt x="1016507" y="0"/>
                </a:moveTo>
                <a:lnTo>
                  <a:pt x="0" y="508254"/>
                </a:lnTo>
                <a:lnTo>
                  <a:pt x="0" y="1826514"/>
                </a:lnTo>
                <a:lnTo>
                  <a:pt x="1016507" y="2334768"/>
                </a:lnTo>
                <a:lnTo>
                  <a:pt x="2033015" y="1826514"/>
                </a:lnTo>
                <a:lnTo>
                  <a:pt x="2033015" y="508254"/>
                </a:lnTo>
                <a:lnTo>
                  <a:pt x="1016507" y="0"/>
                </a:lnTo>
                <a:close/>
              </a:path>
            </a:pathLst>
          </a:custGeom>
          <a:solidFill>
            <a:srgbClr val="4AC5D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p:nvPr/>
        </p:nvSpPr>
        <p:spPr>
          <a:xfrm>
            <a:off x="8168767" y="1194638"/>
            <a:ext cx="722630" cy="565150"/>
          </a:xfrm>
          <a:prstGeom prst="rect">
            <a:avLst/>
          </a:prstGeom>
        </p:spPr>
        <p:txBody>
          <a:bodyPr vert="horz" wrap="square" lIns="0" tIns="12065" rIns="0" bIns="0" rtlCol="0">
            <a:spAutoFit/>
          </a:bodyPr>
          <a:lstStyle/>
          <a:p>
            <a:pPr marL="12700" marR="0" lvl="0" indent="0" algn="l" defTabSz="914400" rtl="0" eaLnBrk="1" fontAlgn="auto" latinLnBrk="0" hangingPunct="1">
              <a:lnSpc>
                <a:spcPts val="2125"/>
              </a:lnSpc>
              <a:spcBef>
                <a:spcPts val="95"/>
              </a:spcBef>
              <a:spcAft>
                <a:spcPts val="0"/>
              </a:spcAft>
              <a:buClrTx/>
              <a:buSzTx/>
              <a:buFontTx/>
              <a:buNone/>
              <a:tabLst/>
              <a:defRPr/>
            </a:pPr>
            <a:r>
              <a:rPr kumimoji="0" sz="1900" b="0" i="0" u="none" strike="noStrike" kern="1200" cap="none" spc="-5" normalizeH="0" baseline="0" noProof="0" dirty="0">
                <a:ln>
                  <a:noFill/>
                </a:ln>
                <a:solidFill>
                  <a:srgbClr val="FFFFFF"/>
                </a:solidFill>
                <a:effectLst/>
                <a:uLnTx/>
                <a:uFillTx/>
                <a:latin typeface="Arial MT"/>
                <a:ea typeface="+mn-ea"/>
                <a:cs typeface="Arial MT"/>
              </a:rPr>
              <a:t>Online</a:t>
            </a:r>
            <a:endParaRPr kumimoji="0" sz="1900" b="0" i="0" u="none" strike="noStrike" kern="1200" cap="none" spc="0" normalizeH="0" baseline="0" noProof="0">
              <a:ln>
                <a:noFill/>
              </a:ln>
              <a:solidFill>
                <a:prstClr val="black"/>
              </a:solidFill>
              <a:effectLst/>
              <a:uLnTx/>
              <a:uFillTx/>
              <a:latin typeface="Arial MT"/>
              <a:ea typeface="+mn-ea"/>
              <a:cs typeface="Arial MT"/>
            </a:endParaRPr>
          </a:p>
          <a:p>
            <a:pPr marL="79375" marR="0" lvl="0" indent="0" algn="l" defTabSz="914400" rtl="0" eaLnBrk="1" fontAlgn="auto" latinLnBrk="0" hangingPunct="1">
              <a:lnSpc>
                <a:spcPts val="2125"/>
              </a:lnSpc>
              <a:spcBef>
                <a:spcPts val="0"/>
              </a:spcBef>
              <a:spcAft>
                <a:spcPts val="0"/>
              </a:spcAft>
              <a:buClrTx/>
              <a:buSzTx/>
              <a:buFontTx/>
              <a:buNone/>
              <a:tabLst/>
              <a:defRPr/>
            </a:pPr>
            <a:r>
              <a:rPr kumimoji="0" sz="1900" b="0" i="0" u="none" strike="noStrike" kern="1200" cap="none" spc="-5" normalizeH="0" baseline="0" noProof="0" dirty="0">
                <a:ln>
                  <a:noFill/>
                </a:ln>
                <a:solidFill>
                  <a:srgbClr val="FFFFFF"/>
                </a:solidFill>
                <a:effectLst/>
                <a:uLnTx/>
                <a:uFillTx/>
                <a:latin typeface="Arial MT"/>
                <a:ea typeface="+mn-ea"/>
                <a:cs typeface="Arial MT"/>
              </a:rPr>
              <a:t>sales</a:t>
            </a:r>
            <a:endParaRPr kumimoji="0" sz="1900" b="0" i="0" u="none" strike="noStrike" kern="1200" cap="none" spc="0" normalizeH="0" baseline="0" noProof="0">
              <a:ln>
                <a:noFill/>
              </a:ln>
              <a:solidFill>
                <a:prstClr val="black"/>
              </a:solidFill>
              <a:effectLst/>
              <a:uLnTx/>
              <a:uFillTx/>
              <a:latin typeface="Arial MT"/>
              <a:ea typeface="+mn-ea"/>
              <a:cs typeface="Arial MT"/>
            </a:endParaRPr>
          </a:p>
        </p:txBody>
      </p:sp>
      <p:sp>
        <p:nvSpPr>
          <p:cNvPr id="4" name="object 4"/>
          <p:cNvSpPr/>
          <p:nvPr/>
        </p:nvSpPr>
        <p:spPr>
          <a:xfrm>
            <a:off x="5318759" y="332231"/>
            <a:ext cx="2032000" cy="2334895"/>
          </a:xfrm>
          <a:custGeom>
            <a:avLst/>
            <a:gdLst/>
            <a:ahLst/>
            <a:cxnLst/>
            <a:rect l="l" t="t" r="r" b="b"/>
            <a:pathLst>
              <a:path w="2032000" h="2334895">
                <a:moveTo>
                  <a:pt x="1015745" y="0"/>
                </a:moveTo>
                <a:lnTo>
                  <a:pt x="0" y="507873"/>
                </a:lnTo>
                <a:lnTo>
                  <a:pt x="0" y="1826895"/>
                </a:lnTo>
                <a:lnTo>
                  <a:pt x="1015745" y="2334768"/>
                </a:lnTo>
                <a:lnTo>
                  <a:pt x="2031491" y="1826895"/>
                </a:lnTo>
                <a:lnTo>
                  <a:pt x="2031491" y="507873"/>
                </a:lnTo>
                <a:lnTo>
                  <a:pt x="1015745" y="0"/>
                </a:lnTo>
                <a:close/>
              </a:path>
            </a:pathLst>
          </a:custGeom>
          <a:solidFill>
            <a:srgbClr val="1EC08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p:nvPr/>
        </p:nvSpPr>
        <p:spPr>
          <a:xfrm>
            <a:off x="5645658" y="1194638"/>
            <a:ext cx="1377950" cy="565150"/>
          </a:xfrm>
          <a:prstGeom prst="rect">
            <a:avLst/>
          </a:prstGeom>
        </p:spPr>
        <p:txBody>
          <a:bodyPr vert="horz" wrap="square" lIns="0" tIns="12065" rIns="0" bIns="0" rtlCol="0">
            <a:spAutoFit/>
          </a:bodyPr>
          <a:lstStyle/>
          <a:p>
            <a:pPr marL="1270" marR="0" lvl="0" indent="0" algn="ctr" defTabSz="914400" rtl="0" eaLnBrk="1" fontAlgn="auto" latinLnBrk="0" hangingPunct="1">
              <a:lnSpc>
                <a:spcPts val="2125"/>
              </a:lnSpc>
              <a:spcBef>
                <a:spcPts val="95"/>
              </a:spcBef>
              <a:spcAft>
                <a:spcPts val="0"/>
              </a:spcAft>
              <a:buClrTx/>
              <a:buSzTx/>
              <a:buFontTx/>
              <a:buNone/>
              <a:tabLst/>
              <a:defRPr/>
            </a:pPr>
            <a:r>
              <a:rPr kumimoji="0" sz="1900" b="0" i="0" u="none" strike="noStrike" kern="1200" cap="none" spc="-5" normalizeH="0" baseline="0" noProof="0" dirty="0">
                <a:ln>
                  <a:noFill/>
                </a:ln>
                <a:solidFill>
                  <a:srgbClr val="FFFFFF"/>
                </a:solidFill>
                <a:effectLst/>
                <a:uLnTx/>
                <a:uFillTx/>
                <a:latin typeface="Arial MT"/>
                <a:ea typeface="+mn-ea"/>
                <a:cs typeface="Arial MT"/>
              </a:rPr>
              <a:t>New</a:t>
            </a:r>
            <a:endParaRPr kumimoji="0" sz="1900" b="0" i="0" u="none" strike="noStrike" kern="1200" cap="none" spc="0" normalizeH="0" baseline="0" noProof="0">
              <a:ln>
                <a:noFill/>
              </a:ln>
              <a:solidFill>
                <a:prstClr val="black"/>
              </a:solidFill>
              <a:effectLst/>
              <a:uLnTx/>
              <a:uFillTx/>
              <a:latin typeface="Arial MT"/>
              <a:ea typeface="+mn-ea"/>
              <a:cs typeface="Arial MT"/>
            </a:endParaRPr>
          </a:p>
          <a:p>
            <a:pPr marL="0" marR="0" lvl="0" indent="0" algn="ctr" defTabSz="914400" rtl="0" eaLnBrk="1" fontAlgn="auto" latinLnBrk="0" hangingPunct="1">
              <a:lnSpc>
                <a:spcPts val="2125"/>
              </a:lnSpc>
              <a:spcBef>
                <a:spcPts val="0"/>
              </a:spcBef>
              <a:spcAft>
                <a:spcPts val="0"/>
              </a:spcAft>
              <a:buClrTx/>
              <a:buSzTx/>
              <a:buFontTx/>
              <a:buNone/>
              <a:tabLst/>
              <a:defRPr/>
            </a:pPr>
            <a:r>
              <a:rPr kumimoji="0" sz="1900" b="0" i="0" u="none" strike="noStrike" kern="1200" cap="none" spc="-5" normalizeH="0" baseline="0" noProof="0" dirty="0">
                <a:ln>
                  <a:noFill/>
                </a:ln>
                <a:solidFill>
                  <a:srgbClr val="FFFFFF"/>
                </a:solidFill>
                <a:effectLst/>
                <a:uLnTx/>
                <a:uFillTx/>
                <a:latin typeface="Arial MT"/>
                <a:ea typeface="+mn-ea"/>
                <a:cs typeface="Arial MT"/>
              </a:rPr>
              <a:t>technologies</a:t>
            </a:r>
            <a:endParaRPr kumimoji="0" sz="1900" b="0" i="0" u="none" strike="noStrike" kern="1200" cap="none" spc="0" normalizeH="0" baseline="0" noProof="0">
              <a:ln>
                <a:noFill/>
              </a:ln>
              <a:solidFill>
                <a:prstClr val="black"/>
              </a:solidFill>
              <a:effectLst/>
              <a:uLnTx/>
              <a:uFillTx/>
              <a:latin typeface="Arial MT"/>
              <a:ea typeface="+mn-ea"/>
              <a:cs typeface="Arial MT"/>
            </a:endParaRPr>
          </a:p>
        </p:txBody>
      </p:sp>
      <p:grpSp>
        <p:nvGrpSpPr>
          <p:cNvPr id="6" name="object 6"/>
          <p:cNvGrpSpPr/>
          <p:nvPr/>
        </p:nvGrpSpPr>
        <p:grpSpPr>
          <a:xfrm>
            <a:off x="6405117" y="2308605"/>
            <a:ext cx="2044700" cy="2347595"/>
            <a:chOff x="6405117" y="2308605"/>
            <a:chExt cx="2044700" cy="2347595"/>
          </a:xfrm>
        </p:grpSpPr>
        <p:sp>
          <p:nvSpPr>
            <p:cNvPr id="7" name="object 7"/>
            <p:cNvSpPr/>
            <p:nvPr/>
          </p:nvSpPr>
          <p:spPr>
            <a:xfrm>
              <a:off x="6411467" y="2314955"/>
              <a:ext cx="2032000" cy="2334895"/>
            </a:xfrm>
            <a:custGeom>
              <a:avLst/>
              <a:gdLst/>
              <a:ahLst/>
              <a:cxnLst/>
              <a:rect l="l" t="t" r="r" b="b"/>
              <a:pathLst>
                <a:path w="2032000" h="2334895">
                  <a:moveTo>
                    <a:pt x="1015746" y="0"/>
                  </a:moveTo>
                  <a:lnTo>
                    <a:pt x="0" y="507873"/>
                  </a:lnTo>
                  <a:lnTo>
                    <a:pt x="0" y="1826895"/>
                  </a:lnTo>
                  <a:lnTo>
                    <a:pt x="1015746" y="2334768"/>
                  </a:lnTo>
                  <a:lnTo>
                    <a:pt x="2031491" y="1826895"/>
                  </a:lnTo>
                  <a:lnTo>
                    <a:pt x="2031491" y="507873"/>
                  </a:lnTo>
                  <a:lnTo>
                    <a:pt x="1015746" y="0"/>
                  </a:lnTo>
                  <a:close/>
                </a:path>
              </a:pathLst>
            </a:custGeom>
            <a:solidFill>
              <a:srgbClr val="EC8D2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6411467" y="2314955"/>
              <a:ext cx="2032000" cy="2334895"/>
            </a:xfrm>
            <a:custGeom>
              <a:avLst/>
              <a:gdLst/>
              <a:ahLst/>
              <a:cxnLst/>
              <a:rect l="l" t="t" r="r" b="b"/>
              <a:pathLst>
                <a:path w="2032000" h="2334895">
                  <a:moveTo>
                    <a:pt x="1015746" y="0"/>
                  </a:moveTo>
                  <a:lnTo>
                    <a:pt x="2031491" y="507873"/>
                  </a:lnTo>
                  <a:lnTo>
                    <a:pt x="2031491" y="1826895"/>
                  </a:lnTo>
                  <a:lnTo>
                    <a:pt x="1015746" y="2334768"/>
                  </a:lnTo>
                  <a:lnTo>
                    <a:pt x="0" y="1826895"/>
                  </a:lnTo>
                  <a:lnTo>
                    <a:pt x="0" y="507873"/>
                  </a:lnTo>
                  <a:lnTo>
                    <a:pt x="1015746" y="0"/>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object 9"/>
          <p:cNvSpPr txBox="1"/>
          <p:nvPr/>
        </p:nvSpPr>
        <p:spPr>
          <a:xfrm>
            <a:off x="7000113" y="3177362"/>
            <a:ext cx="855980" cy="565150"/>
          </a:xfrm>
          <a:prstGeom prst="rect">
            <a:avLst/>
          </a:prstGeom>
        </p:spPr>
        <p:txBody>
          <a:bodyPr vert="horz" wrap="square" lIns="0" tIns="12065" rIns="0" bIns="0" rtlCol="0">
            <a:spAutoFit/>
          </a:bodyPr>
          <a:lstStyle/>
          <a:p>
            <a:pPr marL="12700" marR="0" lvl="0" indent="0" algn="l" defTabSz="914400" rtl="0" eaLnBrk="1" fontAlgn="auto" latinLnBrk="0" hangingPunct="1">
              <a:lnSpc>
                <a:spcPts val="2125"/>
              </a:lnSpc>
              <a:spcBef>
                <a:spcPts val="95"/>
              </a:spcBef>
              <a:spcAft>
                <a:spcPts val="0"/>
              </a:spcAft>
              <a:buClrTx/>
              <a:buSzTx/>
              <a:buFontTx/>
              <a:buNone/>
              <a:tabLst/>
              <a:defRPr/>
            </a:pPr>
            <a:r>
              <a:rPr kumimoji="0" sz="1900" b="0" i="0" u="none" strike="noStrike" kern="1200" cap="none" spc="-15" normalizeH="0" baseline="0" noProof="0" dirty="0">
                <a:ln>
                  <a:noFill/>
                </a:ln>
                <a:solidFill>
                  <a:srgbClr val="FFFFFF"/>
                </a:solidFill>
                <a:effectLst/>
                <a:uLnTx/>
                <a:uFillTx/>
                <a:latin typeface="Arial MT"/>
                <a:ea typeface="+mn-ea"/>
                <a:cs typeface="Arial MT"/>
              </a:rPr>
              <a:t>P</a:t>
            </a:r>
            <a:r>
              <a:rPr kumimoji="0" sz="1900" b="0" i="0" u="none" strike="noStrike" kern="1200" cap="none" spc="-5" normalizeH="0" baseline="0" noProof="0" dirty="0">
                <a:ln>
                  <a:noFill/>
                </a:ln>
                <a:solidFill>
                  <a:srgbClr val="FFFFFF"/>
                </a:solidFill>
                <a:effectLst/>
                <a:uLnTx/>
                <a:uFillTx/>
                <a:latin typeface="Arial MT"/>
                <a:ea typeface="+mn-ea"/>
                <a:cs typeface="Arial MT"/>
              </a:rPr>
              <a:t>roduct</a:t>
            </a:r>
            <a:endParaRPr kumimoji="0" sz="1900" b="0" i="0" u="none" strike="noStrike" kern="1200" cap="none" spc="0" normalizeH="0" baseline="0" noProof="0">
              <a:ln>
                <a:noFill/>
              </a:ln>
              <a:solidFill>
                <a:prstClr val="black"/>
              </a:solidFill>
              <a:effectLst/>
              <a:uLnTx/>
              <a:uFillTx/>
              <a:latin typeface="Arial MT"/>
              <a:ea typeface="+mn-ea"/>
              <a:cs typeface="Arial MT"/>
            </a:endParaRPr>
          </a:p>
          <a:p>
            <a:pPr marL="79375" marR="0" lvl="0" indent="0" algn="l" defTabSz="914400" rtl="0" eaLnBrk="1" fontAlgn="auto" latinLnBrk="0" hangingPunct="1">
              <a:lnSpc>
                <a:spcPts val="2125"/>
              </a:lnSpc>
              <a:spcBef>
                <a:spcPts val="0"/>
              </a:spcBef>
              <a:spcAft>
                <a:spcPts val="0"/>
              </a:spcAft>
              <a:buClrTx/>
              <a:buSzTx/>
              <a:buFontTx/>
              <a:buNone/>
              <a:tabLst/>
              <a:defRPr/>
            </a:pPr>
            <a:r>
              <a:rPr kumimoji="0" sz="1900" b="0" i="0" u="none" strike="noStrike" kern="1200" cap="none" spc="-5" normalizeH="0" baseline="0" noProof="0" dirty="0">
                <a:ln>
                  <a:noFill/>
                </a:ln>
                <a:solidFill>
                  <a:srgbClr val="FFFFFF"/>
                </a:solidFill>
                <a:effectLst/>
                <a:uLnTx/>
                <a:uFillTx/>
                <a:latin typeface="Arial MT"/>
                <a:ea typeface="+mn-ea"/>
                <a:cs typeface="Arial MT"/>
              </a:rPr>
              <a:t>recalls</a:t>
            </a:r>
            <a:endParaRPr kumimoji="0" sz="1900" b="0" i="0" u="none" strike="noStrike" kern="1200" cap="none" spc="0" normalizeH="0" baseline="0" noProof="0">
              <a:ln>
                <a:noFill/>
              </a:ln>
              <a:solidFill>
                <a:prstClr val="black"/>
              </a:solidFill>
              <a:effectLst/>
              <a:uLnTx/>
              <a:uFillTx/>
              <a:latin typeface="Arial MT"/>
              <a:ea typeface="+mn-ea"/>
              <a:cs typeface="Arial MT"/>
            </a:endParaRPr>
          </a:p>
        </p:txBody>
      </p:sp>
      <p:grpSp>
        <p:nvGrpSpPr>
          <p:cNvPr id="10" name="object 10"/>
          <p:cNvGrpSpPr/>
          <p:nvPr/>
        </p:nvGrpSpPr>
        <p:grpSpPr>
          <a:xfrm>
            <a:off x="8599678" y="2308605"/>
            <a:ext cx="2044700" cy="2347595"/>
            <a:chOff x="8599678" y="2308605"/>
            <a:chExt cx="2044700" cy="2347595"/>
          </a:xfrm>
        </p:grpSpPr>
        <p:sp>
          <p:nvSpPr>
            <p:cNvPr id="11" name="object 11"/>
            <p:cNvSpPr/>
            <p:nvPr/>
          </p:nvSpPr>
          <p:spPr>
            <a:xfrm>
              <a:off x="8606028" y="2314955"/>
              <a:ext cx="2032000" cy="2334895"/>
            </a:xfrm>
            <a:custGeom>
              <a:avLst/>
              <a:gdLst/>
              <a:ahLst/>
              <a:cxnLst/>
              <a:rect l="l" t="t" r="r" b="b"/>
              <a:pathLst>
                <a:path w="2032000" h="2334895">
                  <a:moveTo>
                    <a:pt x="1015746" y="0"/>
                  </a:moveTo>
                  <a:lnTo>
                    <a:pt x="0" y="507873"/>
                  </a:lnTo>
                  <a:lnTo>
                    <a:pt x="0" y="1826895"/>
                  </a:lnTo>
                  <a:lnTo>
                    <a:pt x="1015746" y="2334768"/>
                  </a:lnTo>
                  <a:lnTo>
                    <a:pt x="2031492" y="1826895"/>
                  </a:lnTo>
                  <a:lnTo>
                    <a:pt x="2031492" y="507873"/>
                  </a:lnTo>
                  <a:lnTo>
                    <a:pt x="1015746"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8606028" y="2314955"/>
              <a:ext cx="2032000" cy="2334895"/>
            </a:xfrm>
            <a:custGeom>
              <a:avLst/>
              <a:gdLst/>
              <a:ahLst/>
              <a:cxnLst/>
              <a:rect l="l" t="t" r="r" b="b"/>
              <a:pathLst>
                <a:path w="2032000" h="2334895">
                  <a:moveTo>
                    <a:pt x="1015746" y="0"/>
                  </a:moveTo>
                  <a:lnTo>
                    <a:pt x="2031492" y="507873"/>
                  </a:lnTo>
                  <a:lnTo>
                    <a:pt x="2031492" y="1826895"/>
                  </a:lnTo>
                  <a:lnTo>
                    <a:pt x="1015746" y="2334768"/>
                  </a:lnTo>
                  <a:lnTo>
                    <a:pt x="0" y="1826895"/>
                  </a:lnTo>
                  <a:lnTo>
                    <a:pt x="0" y="507873"/>
                  </a:lnTo>
                  <a:lnTo>
                    <a:pt x="1015746" y="0"/>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object 13"/>
          <p:cNvSpPr txBox="1"/>
          <p:nvPr/>
        </p:nvSpPr>
        <p:spPr>
          <a:xfrm>
            <a:off x="8936228" y="3161538"/>
            <a:ext cx="1370965" cy="594995"/>
          </a:xfrm>
          <a:prstGeom prst="rect">
            <a:avLst/>
          </a:prstGeom>
        </p:spPr>
        <p:txBody>
          <a:bodyPr vert="horz" wrap="square" lIns="0" tIns="55880" rIns="0" bIns="0" rtlCol="0">
            <a:spAutoFit/>
          </a:bodyPr>
          <a:lstStyle/>
          <a:p>
            <a:pPr marL="12700" marR="5080" lvl="0" indent="283210" algn="l" defTabSz="914400" rtl="0" eaLnBrk="1" fontAlgn="auto" latinLnBrk="0" hangingPunct="1">
              <a:lnSpc>
                <a:spcPts val="2080"/>
              </a:lnSpc>
              <a:spcBef>
                <a:spcPts val="440"/>
              </a:spcBef>
              <a:spcAft>
                <a:spcPts val="0"/>
              </a:spcAft>
              <a:buClrTx/>
              <a:buSzTx/>
              <a:buFontTx/>
              <a:buNone/>
              <a:tabLst/>
              <a:defRPr/>
            </a:pPr>
            <a:r>
              <a:rPr kumimoji="0" sz="2000" b="0" i="0" u="none" strike="noStrike" kern="1200" cap="none" spc="0" normalizeH="0" baseline="0" noProof="0" dirty="0">
                <a:ln>
                  <a:noFill/>
                </a:ln>
                <a:solidFill>
                  <a:srgbClr val="FFFFFF"/>
                </a:solidFill>
                <a:effectLst/>
                <a:uLnTx/>
                <a:uFillTx/>
                <a:latin typeface="Arial MT"/>
                <a:ea typeface="+mn-ea"/>
                <a:cs typeface="Arial MT"/>
              </a:rPr>
              <a:t>Market </a:t>
            </a:r>
            <a:r>
              <a:rPr kumimoji="0" sz="2000" b="0" i="0" u="none" strike="noStrike" kern="1200" cap="none" spc="5" normalizeH="0" baseline="0" noProof="0" dirty="0">
                <a:ln>
                  <a:noFill/>
                </a:ln>
                <a:solidFill>
                  <a:srgbClr val="FFFFFF"/>
                </a:solidFill>
                <a:effectLst/>
                <a:uLnTx/>
                <a:uFillTx/>
                <a:latin typeface="Arial MT"/>
                <a:ea typeface="+mn-ea"/>
                <a:cs typeface="Arial MT"/>
              </a:rPr>
              <a:t> </a:t>
            </a:r>
            <a:r>
              <a:rPr kumimoji="0" sz="2000" b="0" i="0" u="none" strike="noStrike" kern="1200" cap="none" spc="0" normalizeH="0" baseline="0" noProof="0" dirty="0">
                <a:ln>
                  <a:noFill/>
                </a:ln>
                <a:solidFill>
                  <a:srgbClr val="FFFFFF"/>
                </a:solidFill>
                <a:effectLst/>
                <a:uLnTx/>
                <a:uFillTx/>
                <a:latin typeface="Arial MT"/>
                <a:ea typeface="+mn-ea"/>
                <a:cs typeface="Arial MT"/>
              </a:rPr>
              <a:t>s</a:t>
            </a:r>
            <a:r>
              <a:rPr kumimoji="0" sz="2000" b="0" i="0" u="none" strike="noStrike" kern="1200" cap="none" spc="5" normalizeH="0" baseline="0" noProof="0" dirty="0">
                <a:ln>
                  <a:noFill/>
                </a:ln>
                <a:solidFill>
                  <a:srgbClr val="FFFFFF"/>
                </a:solidFill>
                <a:effectLst/>
                <a:uLnTx/>
                <a:uFillTx/>
                <a:latin typeface="Arial MT"/>
                <a:ea typeface="+mn-ea"/>
                <a:cs typeface="Arial MT"/>
              </a:rPr>
              <a:t>u</a:t>
            </a:r>
            <a:r>
              <a:rPr kumimoji="0" sz="2000" b="0" i="0" u="none" strike="noStrike" kern="1200" cap="none" spc="0" normalizeH="0" baseline="0" noProof="0" dirty="0">
                <a:ln>
                  <a:noFill/>
                </a:ln>
                <a:solidFill>
                  <a:srgbClr val="FFFFFF"/>
                </a:solidFill>
                <a:effectLst/>
                <a:uLnTx/>
                <a:uFillTx/>
                <a:latin typeface="Arial MT"/>
                <a:ea typeface="+mn-ea"/>
                <a:cs typeface="Arial MT"/>
              </a:rPr>
              <a:t>rveillan</a:t>
            </a:r>
            <a:r>
              <a:rPr kumimoji="0" sz="2000" b="0" i="0" u="none" strike="noStrike" kern="1200" cap="none" spc="5" normalizeH="0" baseline="0" noProof="0" dirty="0">
                <a:ln>
                  <a:noFill/>
                </a:ln>
                <a:solidFill>
                  <a:srgbClr val="FFFFFF"/>
                </a:solidFill>
                <a:effectLst/>
                <a:uLnTx/>
                <a:uFillTx/>
                <a:latin typeface="Arial MT"/>
                <a:ea typeface="+mn-ea"/>
                <a:cs typeface="Arial MT"/>
              </a:rPr>
              <a:t>c</a:t>
            </a:r>
            <a:r>
              <a:rPr kumimoji="0" sz="2000" b="0" i="0" u="none" strike="noStrike" kern="1200" cap="none" spc="0" normalizeH="0" baseline="0" noProof="0" dirty="0">
                <a:ln>
                  <a:noFill/>
                </a:ln>
                <a:solidFill>
                  <a:srgbClr val="FFFFFF"/>
                </a:solidFill>
                <a:effectLst/>
                <a:uLnTx/>
                <a:uFillTx/>
                <a:latin typeface="Arial MT"/>
                <a:ea typeface="+mn-ea"/>
                <a:cs typeface="Arial MT"/>
              </a:rPr>
              <a:t>e</a:t>
            </a:r>
            <a:endParaRPr kumimoji="0" sz="2000" b="0" i="0" u="none" strike="noStrike" kern="1200" cap="none" spc="0" normalizeH="0" baseline="0" noProof="0">
              <a:ln>
                <a:noFill/>
              </a:ln>
              <a:solidFill>
                <a:prstClr val="black"/>
              </a:solidFill>
              <a:effectLst/>
              <a:uLnTx/>
              <a:uFillTx/>
              <a:latin typeface="Arial MT"/>
              <a:ea typeface="+mn-ea"/>
              <a:cs typeface="Arial MT"/>
            </a:endParaRPr>
          </a:p>
        </p:txBody>
      </p:sp>
      <p:grpSp>
        <p:nvGrpSpPr>
          <p:cNvPr id="14" name="object 14"/>
          <p:cNvGrpSpPr/>
          <p:nvPr/>
        </p:nvGrpSpPr>
        <p:grpSpPr>
          <a:xfrm>
            <a:off x="7505445" y="4289805"/>
            <a:ext cx="2045970" cy="2349500"/>
            <a:chOff x="7505445" y="4289805"/>
            <a:chExt cx="2045970" cy="2349500"/>
          </a:xfrm>
        </p:grpSpPr>
        <p:sp>
          <p:nvSpPr>
            <p:cNvPr id="15" name="object 15"/>
            <p:cNvSpPr/>
            <p:nvPr/>
          </p:nvSpPr>
          <p:spPr>
            <a:xfrm>
              <a:off x="7511795" y="4296155"/>
              <a:ext cx="2033270" cy="2336800"/>
            </a:xfrm>
            <a:custGeom>
              <a:avLst/>
              <a:gdLst/>
              <a:ahLst/>
              <a:cxnLst/>
              <a:rect l="l" t="t" r="r" b="b"/>
              <a:pathLst>
                <a:path w="2033270" h="2336800">
                  <a:moveTo>
                    <a:pt x="1016507" y="0"/>
                  </a:moveTo>
                  <a:lnTo>
                    <a:pt x="0" y="508254"/>
                  </a:lnTo>
                  <a:lnTo>
                    <a:pt x="0" y="1828038"/>
                  </a:lnTo>
                  <a:lnTo>
                    <a:pt x="1016507" y="2336292"/>
                  </a:lnTo>
                  <a:lnTo>
                    <a:pt x="2033015" y="1828038"/>
                  </a:lnTo>
                  <a:lnTo>
                    <a:pt x="2033015" y="508254"/>
                  </a:lnTo>
                  <a:lnTo>
                    <a:pt x="1016507" y="0"/>
                  </a:lnTo>
                  <a:close/>
                </a:path>
              </a:pathLst>
            </a:custGeom>
            <a:solidFill>
              <a:srgbClr val="E76C5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7511795" y="4296155"/>
              <a:ext cx="2033270" cy="2336800"/>
            </a:xfrm>
            <a:custGeom>
              <a:avLst/>
              <a:gdLst/>
              <a:ahLst/>
              <a:cxnLst/>
              <a:rect l="l" t="t" r="r" b="b"/>
              <a:pathLst>
                <a:path w="2033270" h="2336800">
                  <a:moveTo>
                    <a:pt x="1016507" y="0"/>
                  </a:moveTo>
                  <a:lnTo>
                    <a:pt x="2033015" y="508254"/>
                  </a:lnTo>
                  <a:lnTo>
                    <a:pt x="2033015" y="1828038"/>
                  </a:lnTo>
                  <a:lnTo>
                    <a:pt x="1016507" y="2336292"/>
                  </a:lnTo>
                  <a:lnTo>
                    <a:pt x="0" y="1828038"/>
                  </a:lnTo>
                  <a:lnTo>
                    <a:pt x="0" y="508254"/>
                  </a:lnTo>
                  <a:lnTo>
                    <a:pt x="1016507" y="0"/>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object 17"/>
          <p:cNvSpPr txBox="1"/>
          <p:nvPr/>
        </p:nvSpPr>
        <p:spPr>
          <a:xfrm>
            <a:off x="7905115" y="5285358"/>
            <a:ext cx="1248410" cy="31496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900" b="0" i="0" u="none" strike="noStrike" kern="1200" cap="none" spc="-75" normalizeH="0" baseline="0" noProof="0" dirty="0">
                <a:ln>
                  <a:noFill/>
                </a:ln>
                <a:solidFill>
                  <a:srgbClr val="FFFFFF"/>
                </a:solidFill>
                <a:effectLst/>
                <a:uLnTx/>
                <a:uFillTx/>
                <a:latin typeface="Arial MT"/>
                <a:ea typeface="+mn-ea"/>
                <a:cs typeface="Arial MT"/>
              </a:rPr>
              <a:t>T</a:t>
            </a:r>
            <a:r>
              <a:rPr kumimoji="0" sz="1900" b="0" i="0" u="none" strike="noStrike" kern="1200" cap="none" spc="-5" normalizeH="0" baseline="0" noProof="0" dirty="0">
                <a:ln>
                  <a:noFill/>
                </a:ln>
                <a:solidFill>
                  <a:srgbClr val="FFFFFF"/>
                </a:solidFill>
                <a:effectLst/>
                <a:uLnTx/>
                <a:uFillTx/>
                <a:latin typeface="Arial MT"/>
                <a:ea typeface="+mn-ea"/>
                <a:cs typeface="Arial MT"/>
              </a:rPr>
              <a:t>raceability</a:t>
            </a:r>
            <a:endParaRPr kumimoji="0" sz="1900" b="0" i="0" u="none" strike="noStrike" kern="1200" cap="none" spc="0" normalizeH="0" baseline="0" noProof="0">
              <a:ln>
                <a:noFill/>
              </a:ln>
              <a:solidFill>
                <a:prstClr val="black"/>
              </a:solidFill>
              <a:effectLst/>
              <a:uLnTx/>
              <a:uFillTx/>
              <a:latin typeface="Arial MT"/>
              <a:ea typeface="+mn-ea"/>
              <a:cs typeface="Arial MT"/>
            </a:endParaRPr>
          </a:p>
        </p:txBody>
      </p:sp>
      <p:grpSp>
        <p:nvGrpSpPr>
          <p:cNvPr id="18" name="object 18"/>
          <p:cNvGrpSpPr/>
          <p:nvPr/>
        </p:nvGrpSpPr>
        <p:grpSpPr>
          <a:xfrm>
            <a:off x="5312409" y="4289805"/>
            <a:ext cx="2044700" cy="2349500"/>
            <a:chOff x="5312409" y="4289805"/>
            <a:chExt cx="2044700" cy="2349500"/>
          </a:xfrm>
        </p:grpSpPr>
        <p:sp>
          <p:nvSpPr>
            <p:cNvPr id="19" name="object 19"/>
            <p:cNvSpPr/>
            <p:nvPr/>
          </p:nvSpPr>
          <p:spPr>
            <a:xfrm>
              <a:off x="5318759" y="4296155"/>
              <a:ext cx="2032000" cy="2336800"/>
            </a:xfrm>
            <a:custGeom>
              <a:avLst/>
              <a:gdLst/>
              <a:ahLst/>
              <a:cxnLst/>
              <a:rect l="l" t="t" r="r" b="b"/>
              <a:pathLst>
                <a:path w="2032000" h="2336800">
                  <a:moveTo>
                    <a:pt x="1015745" y="0"/>
                  </a:moveTo>
                  <a:lnTo>
                    <a:pt x="0" y="507873"/>
                  </a:lnTo>
                  <a:lnTo>
                    <a:pt x="0" y="1828419"/>
                  </a:lnTo>
                  <a:lnTo>
                    <a:pt x="1015745" y="2336292"/>
                  </a:lnTo>
                  <a:lnTo>
                    <a:pt x="2031491" y="1828419"/>
                  </a:lnTo>
                  <a:lnTo>
                    <a:pt x="2031491" y="507873"/>
                  </a:lnTo>
                  <a:lnTo>
                    <a:pt x="1015745" y="0"/>
                  </a:lnTo>
                  <a:close/>
                </a:path>
              </a:pathLst>
            </a:custGeom>
            <a:solidFill>
              <a:srgbClr val="4AC5D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p:nvPr/>
          </p:nvSpPr>
          <p:spPr>
            <a:xfrm>
              <a:off x="5318759" y="4296155"/>
              <a:ext cx="2032000" cy="2336800"/>
            </a:xfrm>
            <a:custGeom>
              <a:avLst/>
              <a:gdLst/>
              <a:ahLst/>
              <a:cxnLst/>
              <a:rect l="l" t="t" r="r" b="b"/>
              <a:pathLst>
                <a:path w="2032000" h="2336800">
                  <a:moveTo>
                    <a:pt x="1015745" y="0"/>
                  </a:moveTo>
                  <a:lnTo>
                    <a:pt x="2031491" y="507873"/>
                  </a:lnTo>
                  <a:lnTo>
                    <a:pt x="2031491" y="1828419"/>
                  </a:lnTo>
                  <a:lnTo>
                    <a:pt x="1015745" y="2336292"/>
                  </a:lnTo>
                  <a:lnTo>
                    <a:pt x="0" y="1828419"/>
                  </a:lnTo>
                  <a:lnTo>
                    <a:pt x="0" y="507873"/>
                  </a:lnTo>
                  <a:lnTo>
                    <a:pt x="1015745" y="0"/>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1" name="object 21"/>
          <p:cNvSpPr txBox="1"/>
          <p:nvPr/>
        </p:nvSpPr>
        <p:spPr>
          <a:xfrm>
            <a:off x="5758434" y="5035677"/>
            <a:ext cx="1150620" cy="814705"/>
          </a:xfrm>
          <a:prstGeom prst="rect">
            <a:avLst/>
          </a:prstGeom>
        </p:spPr>
        <p:txBody>
          <a:bodyPr vert="horz" wrap="square" lIns="0" tIns="53340" rIns="0" bIns="0" rtlCol="0">
            <a:spAutoFit/>
          </a:bodyPr>
          <a:lstStyle/>
          <a:p>
            <a:pPr marL="12700" marR="5080" lvl="0" indent="0" algn="ctr" defTabSz="914400" rtl="0" eaLnBrk="1" fontAlgn="auto" latinLnBrk="0" hangingPunct="1">
              <a:lnSpc>
                <a:spcPts val="1970"/>
              </a:lnSpc>
              <a:spcBef>
                <a:spcPts val="420"/>
              </a:spcBef>
              <a:spcAft>
                <a:spcPts val="0"/>
              </a:spcAft>
              <a:buClrTx/>
              <a:buSzTx/>
              <a:buFontTx/>
              <a:buNone/>
              <a:tabLst/>
              <a:defRPr/>
            </a:pPr>
            <a:r>
              <a:rPr kumimoji="0" sz="1900" b="0" i="0" u="none" strike="noStrike" kern="1200" cap="none" spc="-5" normalizeH="0" baseline="0" noProof="0" dirty="0">
                <a:ln>
                  <a:noFill/>
                </a:ln>
                <a:solidFill>
                  <a:srgbClr val="FFFFFF"/>
                </a:solidFill>
                <a:effectLst/>
                <a:uLnTx/>
                <a:uFillTx/>
                <a:latin typeface="Arial MT"/>
                <a:ea typeface="+mn-ea"/>
                <a:cs typeface="Arial MT"/>
              </a:rPr>
              <a:t>Change of </a:t>
            </a:r>
            <a:r>
              <a:rPr kumimoji="0" sz="1900" b="0" i="0" u="none" strike="noStrike" kern="1200" cap="none" spc="-515" normalizeH="0" baseline="0" noProof="0" dirty="0">
                <a:ln>
                  <a:noFill/>
                </a:ln>
                <a:solidFill>
                  <a:srgbClr val="FFFFFF"/>
                </a:solidFill>
                <a:effectLst/>
                <a:uLnTx/>
                <a:uFillTx/>
                <a:latin typeface="Arial MT"/>
                <a:ea typeface="+mn-ea"/>
                <a:cs typeface="Arial MT"/>
              </a:rPr>
              <a:t> </a:t>
            </a:r>
            <a:r>
              <a:rPr kumimoji="0" sz="1900" b="0" i="0" u="none" strike="noStrike" kern="1200" cap="none" spc="-5" normalizeH="0" baseline="0" noProof="0" dirty="0">
                <a:ln>
                  <a:noFill/>
                </a:ln>
                <a:solidFill>
                  <a:srgbClr val="FFFFFF"/>
                </a:solidFill>
                <a:effectLst/>
                <a:uLnTx/>
                <a:uFillTx/>
                <a:latin typeface="Arial MT"/>
                <a:ea typeface="+mn-ea"/>
                <a:cs typeface="Arial MT"/>
              </a:rPr>
              <a:t>legal </a:t>
            </a:r>
            <a:r>
              <a:rPr kumimoji="0" sz="1900" b="0" i="0" u="none" strike="noStrike" kern="1200" cap="none" spc="0" normalizeH="0" baseline="0" noProof="0" dirty="0">
                <a:ln>
                  <a:noFill/>
                </a:ln>
                <a:solidFill>
                  <a:srgbClr val="FFFFFF"/>
                </a:solidFill>
                <a:effectLst/>
                <a:uLnTx/>
                <a:uFillTx/>
                <a:latin typeface="Arial MT"/>
                <a:ea typeface="+mn-ea"/>
                <a:cs typeface="Arial MT"/>
              </a:rPr>
              <a:t> </a:t>
            </a:r>
            <a:r>
              <a:rPr kumimoji="0" sz="1900" b="0" i="0" u="none" strike="noStrike" kern="1200" cap="none" spc="-5" normalizeH="0" baseline="0" noProof="0" dirty="0">
                <a:ln>
                  <a:noFill/>
                </a:ln>
                <a:solidFill>
                  <a:srgbClr val="FFFFFF"/>
                </a:solidFill>
                <a:effectLst/>
                <a:uLnTx/>
                <a:uFillTx/>
                <a:latin typeface="Arial MT"/>
                <a:ea typeface="+mn-ea"/>
                <a:cs typeface="Arial MT"/>
              </a:rPr>
              <a:t>instrument</a:t>
            </a:r>
            <a:endParaRPr kumimoji="0" sz="1900" b="0" i="0" u="none" strike="noStrike" kern="1200" cap="none" spc="0" normalizeH="0" baseline="0" noProof="0">
              <a:ln>
                <a:noFill/>
              </a:ln>
              <a:solidFill>
                <a:prstClr val="black"/>
              </a:solidFill>
              <a:effectLst/>
              <a:uLnTx/>
              <a:uFillTx/>
              <a:latin typeface="Arial MT"/>
              <a:ea typeface="+mn-ea"/>
              <a:cs typeface="Arial MT"/>
            </a:endParaRPr>
          </a:p>
        </p:txBody>
      </p:sp>
      <p:grpSp>
        <p:nvGrpSpPr>
          <p:cNvPr id="22" name="object 22"/>
          <p:cNvGrpSpPr/>
          <p:nvPr/>
        </p:nvGrpSpPr>
        <p:grpSpPr>
          <a:xfrm>
            <a:off x="-6095" y="2671572"/>
            <a:ext cx="4028440" cy="1298575"/>
            <a:chOff x="-6095" y="2671572"/>
            <a:chExt cx="4028440" cy="1298575"/>
          </a:xfrm>
        </p:grpSpPr>
        <p:sp>
          <p:nvSpPr>
            <p:cNvPr id="23" name="object 23"/>
            <p:cNvSpPr/>
            <p:nvPr/>
          </p:nvSpPr>
          <p:spPr>
            <a:xfrm>
              <a:off x="0" y="2677668"/>
              <a:ext cx="4015740" cy="1286510"/>
            </a:xfrm>
            <a:custGeom>
              <a:avLst/>
              <a:gdLst/>
              <a:ahLst/>
              <a:cxnLst/>
              <a:rect l="l" t="t" r="r" b="b"/>
              <a:pathLst>
                <a:path w="4015740" h="1286510">
                  <a:moveTo>
                    <a:pt x="3372612" y="0"/>
                  </a:moveTo>
                  <a:lnTo>
                    <a:pt x="3372612" y="321564"/>
                  </a:lnTo>
                  <a:lnTo>
                    <a:pt x="0" y="321564"/>
                  </a:lnTo>
                  <a:lnTo>
                    <a:pt x="0" y="964692"/>
                  </a:lnTo>
                  <a:lnTo>
                    <a:pt x="3372612" y="964692"/>
                  </a:lnTo>
                  <a:lnTo>
                    <a:pt x="3372612" y="1286256"/>
                  </a:lnTo>
                  <a:lnTo>
                    <a:pt x="4015740" y="643128"/>
                  </a:lnTo>
                  <a:lnTo>
                    <a:pt x="3372612" y="0"/>
                  </a:lnTo>
                  <a:close/>
                </a:path>
              </a:pathLst>
            </a:custGeom>
            <a:solidFill>
              <a:srgbClr val="1E85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24"/>
            <p:cNvSpPr/>
            <p:nvPr/>
          </p:nvSpPr>
          <p:spPr>
            <a:xfrm>
              <a:off x="0" y="2677668"/>
              <a:ext cx="4015740" cy="1286510"/>
            </a:xfrm>
            <a:custGeom>
              <a:avLst/>
              <a:gdLst/>
              <a:ahLst/>
              <a:cxnLst/>
              <a:rect l="l" t="t" r="r" b="b"/>
              <a:pathLst>
                <a:path w="4015740" h="1286510">
                  <a:moveTo>
                    <a:pt x="0" y="321564"/>
                  </a:moveTo>
                  <a:lnTo>
                    <a:pt x="3372612" y="321564"/>
                  </a:lnTo>
                  <a:lnTo>
                    <a:pt x="3372612" y="0"/>
                  </a:lnTo>
                  <a:lnTo>
                    <a:pt x="4015740" y="643128"/>
                  </a:lnTo>
                  <a:lnTo>
                    <a:pt x="3372612" y="1286256"/>
                  </a:lnTo>
                  <a:lnTo>
                    <a:pt x="3372612" y="964692"/>
                  </a:lnTo>
                  <a:lnTo>
                    <a:pt x="0" y="964692"/>
                  </a:lnTo>
                  <a:lnTo>
                    <a:pt x="0" y="321564"/>
                  </a:lnTo>
                  <a:close/>
                </a:path>
              </a:pathLst>
            </a:custGeom>
            <a:ln w="12192">
              <a:solidFill>
                <a:srgbClr val="125F6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5" name="object 25"/>
          <p:cNvSpPr txBox="1"/>
          <p:nvPr/>
        </p:nvSpPr>
        <p:spPr>
          <a:xfrm>
            <a:off x="197307" y="3168472"/>
            <a:ext cx="3324225" cy="33147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000" b="1" i="0" u="none" strike="noStrike" kern="1200" cap="none" spc="0" normalizeH="0" baseline="0" noProof="0" dirty="0">
                <a:ln>
                  <a:noFill/>
                </a:ln>
                <a:solidFill>
                  <a:srgbClr val="FFFFFF"/>
                </a:solidFill>
                <a:effectLst/>
                <a:uLnTx/>
                <a:uFillTx/>
                <a:latin typeface="Arial"/>
                <a:ea typeface="+mn-ea"/>
                <a:cs typeface="Arial"/>
              </a:rPr>
              <a:t>Main</a:t>
            </a:r>
            <a:r>
              <a:rPr kumimoji="0" sz="2000" b="1" i="0" u="none" strike="noStrike" kern="1200" cap="none" spc="-30" normalizeH="0" baseline="0" noProof="0" dirty="0">
                <a:ln>
                  <a:noFill/>
                </a:ln>
                <a:solidFill>
                  <a:srgbClr val="FFFFFF"/>
                </a:solidFill>
                <a:effectLst/>
                <a:uLnTx/>
                <a:uFillTx/>
                <a:latin typeface="Arial"/>
                <a:ea typeface="+mn-ea"/>
                <a:cs typeface="Arial"/>
              </a:rPr>
              <a:t> </a:t>
            </a:r>
            <a:r>
              <a:rPr kumimoji="0" sz="2000" b="1" i="0" u="none" strike="noStrike" kern="1200" cap="none" spc="-5" normalizeH="0" baseline="0" noProof="0" dirty="0">
                <a:ln>
                  <a:noFill/>
                </a:ln>
                <a:solidFill>
                  <a:srgbClr val="FFFFFF"/>
                </a:solidFill>
                <a:effectLst/>
                <a:uLnTx/>
                <a:uFillTx/>
                <a:latin typeface="Arial"/>
                <a:ea typeface="+mn-ea"/>
                <a:cs typeface="Arial"/>
              </a:rPr>
              <a:t>novelties of</a:t>
            </a:r>
            <a:r>
              <a:rPr kumimoji="0" sz="2000" b="1" i="0" u="none" strike="noStrike" kern="1200" cap="none" spc="-25" normalizeH="0" baseline="0" noProof="0" dirty="0">
                <a:ln>
                  <a:noFill/>
                </a:ln>
                <a:solidFill>
                  <a:srgbClr val="FFFFFF"/>
                </a:solidFill>
                <a:effectLst/>
                <a:uLnTx/>
                <a:uFillTx/>
                <a:latin typeface="Arial"/>
                <a:ea typeface="+mn-ea"/>
                <a:cs typeface="Arial"/>
              </a:rPr>
              <a:t> </a:t>
            </a:r>
            <a:r>
              <a:rPr kumimoji="0" sz="2000" b="1" i="0" u="none" strike="noStrike" kern="1200" cap="none" spc="0" normalizeH="0" baseline="0" noProof="0" dirty="0">
                <a:ln>
                  <a:noFill/>
                </a:ln>
                <a:solidFill>
                  <a:srgbClr val="FFFFFF"/>
                </a:solidFill>
                <a:effectLst/>
                <a:uLnTx/>
                <a:uFillTx/>
                <a:latin typeface="Arial"/>
                <a:ea typeface="+mn-ea"/>
                <a:cs typeface="Arial"/>
              </a:rPr>
              <a:t>the</a:t>
            </a:r>
            <a:r>
              <a:rPr kumimoji="0" sz="2000" b="1" i="0" u="none" strike="noStrike" kern="1200" cap="none" spc="-20" normalizeH="0" baseline="0" noProof="0" dirty="0">
                <a:ln>
                  <a:noFill/>
                </a:ln>
                <a:solidFill>
                  <a:srgbClr val="FFFFFF"/>
                </a:solidFill>
                <a:effectLst/>
                <a:uLnTx/>
                <a:uFillTx/>
                <a:latin typeface="Arial"/>
                <a:ea typeface="+mn-ea"/>
                <a:cs typeface="Arial"/>
              </a:rPr>
              <a:t> </a:t>
            </a:r>
            <a:r>
              <a:rPr kumimoji="0" sz="2000" b="1" i="0" u="none" strike="noStrike" kern="1200" cap="none" spc="-5" normalizeH="0" baseline="0" noProof="0" dirty="0">
                <a:ln>
                  <a:noFill/>
                </a:ln>
                <a:solidFill>
                  <a:srgbClr val="FFFFFF"/>
                </a:solidFill>
                <a:effectLst/>
                <a:uLnTx/>
                <a:uFillTx/>
                <a:latin typeface="Arial"/>
                <a:ea typeface="+mn-ea"/>
                <a:cs typeface="Arial"/>
              </a:rPr>
              <a:t>GPSR</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grpSp>
        <p:nvGrpSpPr>
          <p:cNvPr id="26" name="object 26"/>
          <p:cNvGrpSpPr/>
          <p:nvPr/>
        </p:nvGrpSpPr>
        <p:grpSpPr>
          <a:xfrm>
            <a:off x="4197096" y="2260092"/>
            <a:ext cx="2044064" cy="2346960"/>
            <a:chOff x="4197096" y="2260092"/>
            <a:chExt cx="2044064" cy="2346960"/>
          </a:xfrm>
        </p:grpSpPr>
        <p:sp>
          <p:nvSpPr>
            <p:cNvPr id="27" name="object 27"/>
            <p:cNvSpPr/>
            <p:nvPr/>
          </p:nvSpPr>
          <p:spPr>
            <a:xfrm>
              <a:off x="4203192" y="2266188"/>
              <a:ext cx="2032000" cy="2334895"/>
            </a:xfrm>
            <a:custGeom>
              <a:avLst/>
              <a:gdLst/>
              <a:ahLst/>
              <a:cxnLst/>
              <a:rect l="l" t="t" r="r" b="b"/>
              <a:pathLst>
                <a:path w="2032000" h="2334895">
                  <a:moveTo>
                    <a:pt x="1015746" y="0"/>
                  </a:moveTo>
                  <a:lnTo>
                    <a:pt x="0" y="507873"/>
                  </a:lnTo>
                  <a:lnTo>
                    <a:pt x="0" y="1826895"/>
                  </a:lnTo>
                  <a:lnTo>
                    <a:pt x="1015746" y="2334768"/>
                  </a:lnTo>
                  <a:lnTo>
                    <a:pt x="2031492" y="1826895"/>
                  </a:lnTo>
                  <a:lnTo>
                    <a:pt x="2031492" y="507873"/>
                  </a:lnTo>
                  <a:lnTo>
                    <a:pt x="1015746" y="0"/>
                  </a:lnTo>
                  <a:close/>
                </a:path>
              </a:pathLst>
            </a:custGeom>
            <a:solidFill>
              <a:srgbClr val="E76C5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28"/>
            <p:cNvSpPr/>
            <p:nvPr/>
          </p:nvSpPr>
          <p:spPr>
            <a:xfrm>
              <a:off x="4203192" y="2266188"/>
              <a:ext cx="2032000" cy="2334895"/>
            </a:xfrm>
            <a:custGeom>
              <a:avLst/>
              <a:gdLst/>
              <a:ahLst/>
              <a:cxnLst/>
              <a:rect l="l" t="t" r="r" b="b"/>
              <a:pathLst>
                <a:path w="2032000" h="2334895">
                  <a:moveTo>
                    <a:pt x="1015746" y="0"/>
                  </a:moveTo>
                  <a:lnTo>
                    <a:pt x="2031492" y="507873"/>
                  </a:lnTo>
                  <a:lnTo>
                    <a:pt x="2031492" y="1826895"/>
                  </a:lnTo>
                  <a:lnTo>
                    <a:pt x="1015746" y="2334768"/>
                  </a:lnTo>
                  <a:lnTo>
                    <a:pt x="0" y="1826895"/>
                  </a:lnTo>
                  <a:lnTo>
                    <a:pt x="0" y="507873"/>
                  </a:lnTo>
                  <a:lnTo>
                    <a:pt x="1015746" y="0"/>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9" name="object 29"/>
          <p:cNvSpPr txBox="1"/>
          <p:nvPr/>
        </p:nvSpPr>
        <p:spPr>
          <a:xfrm>
            <a:off x="4603750" y="2865881"/>
            <a:ext cx="1230630" cy="1096645"/>
          </a:xfrm>
          <a:prstGeom prst="rect">
            <a:avLst/>
          </a:prstGeom>
        </p:spPr>
        <p:txBody>
          <a:bodyPr vert="horz" wrap="square" lIns="0" tIns="45085" rIns="0" bIns="0" rtlCol="0">
            <a:spAutoFit/>
          </a:bodyPr>
          <a:lstStyle/>
          <a:p>
            <a:pPr marL="12065" marR="5080" lvl="0" indent="0" algn="ctr" defTabSz="914400" rtl="0" eaLnBrk="1" fontAlgn="auto" latinLnBrk="0" hangingPunct="1">
              <a:lnSpc>
                <a:spcPts val="2050"/>
              </a:lnSpc>
              <a:spcBef>
                <a:spcPts val="355"/>
              </a:spcBef>
              <a:spcAft>
                <a:spcPts val="0"/>
              </a:spcAft>
              <a:buClrTx/>
              <a:buSzTx/>
              <a:buFontTx/>
              <a:buNone/>
              <a:tabLst/>
              <a:defRPr/>
            </a:pPr>
            <a:r>
              <a:rPr kumimoji="0" sz="1900" b="0" i="0" u="none" strike="noStrike" kern="1200" cap="none" spc="-5" normalizeH="0" baseline="0" noProof="0" dirty="0">
                <a:ln>
                  <a:noFill/>
                </a:ln>
                <a:solidFill>
                  <a:srgbClr val="FFFFFF"/>
                </a:solidFill>
                <a:effectLst/>
                <a:uLnTx/>
                <a:uFillTx/>
                <a:latin typeface="Arial MT"/>
                <a:ea typeface="+mn-ea"/>
                <a:cs typeface="Arial MT"/>
              </a:rPr>
              <a:t>Obligations  of </a:t>
            </a:r>
            <a:r>
              <a:rPr kumimoji="0" sz="1900" b="0" i="0" u="none" strike="noStrike" kern="1200" cap="none" spc="0" normalizeH="0" baseline="0" noProof="0" dirty="0">
                <a:ln>
                  <a:noFill/>
                </a:ln>
                <a:solidFill>
                  <a:srgbClr val="FFFFFF"/>
                </a:solidFill>
                <a:effectLst/>
                <a:uLnTx/>
                <a:uFillTx/>
                <a:latin typeface="Arial MT"/>
                <a:ea typeface="+mn-ea"/>
                <a:cs typeface="Arial MT"/>
              </a:rPr>
              <a:t> </a:t>
            </a:r>
            <a:r>
              <a:rPr kumimoji="0" sz="1900" b="0" i="0" u="none" strike="noStrike" kern="1200" cap="none" spc="-5" normalizeH="0" baseline="0" noProof="0" dirty="0">
                <a:ln>
                  <a:noFill/>
                </a:ln>
                <a:solidFill>
                  <a:srgbClr val="FFFFFF"/>
                </a:solidFill>
                <a:effectLst/>
                <a:uLnTx/>
                <a:uFillTx/>
                <a:latin typeface="Arial MT"/>
                <a:ea typeface="+mn-ea"/>
                <a:cs typeface="Arial MT"/>
              </a:rPr>
              <a:t>economic </a:t>
            </a:r>
            <a:r>
              <a:rPr kumimoji="0" sz="1900" b="0" i="0" u="none" strike="noStrike" kern="1200" cap="none" spc="0" normalizeH="0" baseline="0" noProof="0" dirty="0">
                <a:ln>
                  <a:noFill/>
                </a:ln>
                <a:solidFill>
                  <a:srgbClr val="FFFFFF"/>
                </a:solidFill>
                <a:effectLst/>
                <a:uLnTx/>
                <a:uFillTx/>
                <a:latin typeface="Arial MT"/>
                <a:ea typeface="+mn-ea"/>
                <a:cs typeface="Arial MT"/>
              </a:rPr>
              <a:t> </a:t>
            </a:r>
            <a:r>
              <a:rPr kumimoji="0" sz="1900" b="0" i="0" u="none" strike="noStrike" kern="1200" cap="none" spc="-5" normalizeH="0" baseline="0" noProof="0" dirty="0">
                <a:ln>
                  <a:noFill/>
                </a:ln>
                <a:solidFill>
                  <a:srgbClr val="FFFFFF"/>
                </a:solidFill>
                <a:effectLst/>
                <a:uLnTx/>
                <a:uFillTx/>
                <a:latin typeface="Arial MT"/>
                <a:ea typeface="+mn-ea"/>
                <a:cs typeface="Arial MT"/>
              </a:rPr>
              <a:t>operators</a:t>
            </a:r>
            <a:endParaRPr kumimoji="0" sz="1900" b="0" i="0" u="none" strike="noStrike" kern="1200" cap="none" spc="0" normalizeH="0" baseline="0" noProof="0">
              <a:ln>
                <a:noFill/>
              </a:ln>
              <a:solidFill>
                <a:prstClr val="black"/>
              </a:solidFill>
              <a:effectLst/>
              <a:uLnTx/>
              <a:uFillTx/>
              <a:latin typeface="Arial MT"/>
              <a:ea typeface="+mn-ea"/>
              <a:cs typeface="Arial M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38961" y="761"/>
            <a:ext cx="0" cy="1276350"/>
          </a:xfrm>
          <a:custGeom>
            <a:avLst/>
            <a:gdLst/>
            <a:ahLst/>
            <a:cxnLst/>
            <a:rect l="l" t="t" r="r" b="b"/>
            <a:pathLst>
              <a:path h="1276350">
                <a:moveTo>
                  <a:pt x="0" y="0"/>
                </a:moveTo>
                <a:lnTo>
                  <a:pt x="0" y="1276350"/>
                </a:lnTo>
              </a:path>
            </a:pathLst>
          </a:custGeom>
          <a:ln w="28956">
            <a:solidFill>
              <a:srgbClr val="FFC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body" idx="1"/>
          </p:nvPr>
        </p:nvSpPr>
        <p:spPr>
          <a:prstGeom prst="rect">
            <a:avLst/>
          </a:prstGeom>
        </p:spPr>
        <p:txBody>
          <a:bodyPr vert="horz" wrap="square" lIns="0" tIns="12700" rIns="0" bIns="0" rtlCol="0">
            <a:spAutoFit/>
          </a:bodyPr>
          <a:lstStyle/>
          <a:p>
            <a:pPr marL="684530" indent="-228600">
              <a:lnSpc>
                <a:spcPct val="100000"/>
              </a:lnSpc>
              <a:spcBef>
                <a:spcPts val="100"/>
              </a:spcBef>
              <a:buClr>
                <a:srgbClr val="034EA1"/>
              </a:buClr>
              <a:buFont typeface="Arial MT"/>
              <a:buChar char="•"/>
              <a:tabLst>
                <a:tab pos="683895" algn="l"/>
                <a:tab pos="684530" algn="l"/>
              </a:tabLst>
            </a:pPr>
            <a:r>
              <a:rPr spc="-5" dirty="0"/>
              <a:t>Addressing</a:t>
            </a:r>
            <a:r>
              <a:rPr spc="5" dirty="0"/>
              <a:t> </a:t>
            </a:r>
            <a:r>
              <a:rPr spc="-5" dirty="0"/>
              <a:t>safety</a:t>
            </a:r>
            <a:r>
              <a:rPr spc="20" dirty="0"/>
              <a:t> </a:t>
            </a:r>
            <a:r>
              <a:rPr dirty="0"/>
              <a:t>of </a:t>
            </a:r>
            <a:r>
              <a:rPr spc="-5" dirty="0"/>
              <a:t>products</a:t>
            </a:r>
            <a:r>
              <a:rPr spc="15" dirty="0"/>
              <a:t> </a:t>
            </a:r>
            <a:r>
              <a:rPr dirty="0"/>
              <a:t>linked</a:t>
            </a:r>
            <a:r>
              <a:rPr spc="-10" dirty="0"/>
              <a:t> </a:t>
            </a:r>
            <a:r>
              <a:rPr spc="-5" dirty="0"/>
              <a:t>to</a:t>
            </a:r>
            <a:r>
              <a:rPr spc="15" dirty="0"/>
              <a:t> </a:t>
            </a:r>
            <a:r>
              <a:rPr b="1" spc="-5" dirty="0">
                <a:latin typeface="Verdana"/>
                <a:cs typeface="Verdana"/>
              </a:rPr>
              <a:t>new</a:t>
            </a:r>
            <a:r>
              <a:rPr b="1" dirty="0">
                <a:latin typeface="Verdana"/>
                <a:cs typeface="Verdana"/>
              </a:rPr>
              <a:t> </a:t>
            </a:r>
            <a:r>
              <a:rPr b="1" spc="-5" dirty="0">
                <a:latin typeface="Verdana"/>
                <a:cs typeface="Verdana"/>
              </a:rPr>
              <a:t>technologies</a:t>
            </a:r>
          </a:p>
          <a:p>
            <a:pPr marL="1263015" marR="5080" lvl="1" indent="-268605">
              <a:lnSpc>
                <a:spcPts val="1780"/>
              </a:lnSpc>
              <a:spcBef>
                <a:spcPts val="1275"/>
              </a:spcBef>
              <a:buFont typeface="Arial MT"/>
              <a:buChar char="•"/>
              <a:tabLst>
                <a:tab pos="1263015" algn="l"/>
                <a:tab pos="1263650" algn="l"/>
              </a:tabLst>
            </a:pPr>
            <a:r>
              <a:rPr sz="1500" spc="-5" dirty="0">
                <a:solidFill>
                  <a:srgbClr val="0E5393"/>
                </a:solidFill>
                <a:latin typeface="Verdana"/>
                <a:cs typeface="Verdana"/>
              </a:rPr>
              <a:t>Coverage</a:t>
            </a:r>
            <a:r>
              <a:rPr sz="1500" spc="350" dirty="0">
                <a:solidFill>
                  <a:srgbClr val="0E5393"/>
                </a:solidFill>
                <a:latin typeface="Verdana"/>
                <a:cs typeface="Verdana"/>
              </a:rPr>
              <a:t> </a:t>
            </a:r>
            <a:r>
              <a:rPr sz="1500" dirty="0">
                <a:solidFill>
                  <a:srgbClr val="0E5393"/>
                </a:solidFill>
                <a:latin typeface="Verdana"/>
                <a:cs typeface="Verdana"/>
              </a:rPr>
              <a:t>of</a:t>
            </a:r>
            <a:r>
              <a:rPr sz="1500" spc="350" dirty="0">
                <a:solidFill>
                  <a:srgbClr val="0E5393"/>
                </a:solidFill>
                <a:latin typeface="Verdana"/>
                <a:cs typeface="Verdana"/>
              </a:rPr>
              <a:t> </a:t>
            </a:r>
            <a:r>
              <a:rPr sz="1500" b="1" spc="-10" dirty="0">
                <a:solidFill>
                  <a:srgbClr val="0E5393"/>
                </a:solidFill>
                <a:latin typeface="Verdana"/>
                <a:cs typeface="Verdana"/>
              </a:rPr>
              <a:t>new</a:t>
            </a:r>
            <a:r>
              <a:rPr sz="1500" b="1" spc="365" dirty="0">
                <a:solidFill>
                  <a:srgbClr val="0E5393"/>
                </a:solidFill>
                <a:latin typeface="Verdana"/>
                <a:cs typeface="Verdana"/>
              </a:rPr>
              <a:t> </a:t>
            </a:r>
            <a:r>
              <a:rPr sz="1500" b="1" spc="-5" dirty="0">
                <a:solidFill>
                  <a:srgbClr val="0E5393"/>
                </a:solidFill>
                <a:latin typeface="Verdana"/>
                <a:cs typeface="Verdana"/>
              </a:rPr>
              <a:t>risks</a:t>
            </a:r>
            <a:r>
              <a:rPr sz="1500" b="1" spc="365" dirty="0">
                <a:solidFill>
                  <a:srgbClr val="0E5393"/>
                </a:solidFill>
                <a:latin typeface="Verdana"/>
                <a:cs typeface="Verdana"/>
              </a:rPr>
              <a:t> </a:t>
            </a:r>
            <a:r>
              <a:rPr sz="1500" b="1" dirty="0">
                <a:solidFill>
                  <a:srgbClr val="0E5393"/>
                </a:solidFill>
                <a:latin typeface="Verdana"/>
                <a:cs typeface="Verdana"/>
              </a:rPr>
              <a:t>posed</a:t>
            </a:r>
            <a:r>
              <a:rPr sz="1500" b="1" spc="365" dirty="0">
                <a:solidFill>
                  <a:srgbClr val="0E5393"/>
                </a:solidFill>
                <a:latin typeface="Verdana"/>
                <a:cs typeface="Verdana"/>
              </a:rPr>
              <a:t> </a:t>
            </a:r>
            <a:r>
              <a:rPr sz="1500" b="1" spc="-5" dirty="0">
                <a:solidFill>
                  <a:srgbClr val="0E5393"/>
                </a:solidFill>
                <a:latin typeface="Verdana"/>
                <a:cs typeface="Verdana"/>
              </a:rPr>
              <a:t>by</a:t>
            </a:r>
            <a:r>
              <a:rPr sz="1500" b="1" spc="365" dirty="0">
                <a:solidFill>
                  <a:srgbClr val="0E5393"/>
                </a:solidFill>
                <a:latin typeface="Verdana"/>
                <a:cs typeface="Verdana"/>
              </a:rPr>
              <a:t> </a:t>
            </a:r>
            <a:r>
              <a:rPr sz="1500" b="1" spc="-5" dirty="0">
                <a:solidFill>
                  <a:srgbClr val="0E5393"/>
                </a:solidFill>
                <a:latin typeface="Verdana"/>
                <a:cs typeface="Verdana"/>
              </a:rPr>
              <a:t>new</a:t>
            </a:r>
            <a:r>
              <a:rPr sz="1500" b="1" spc="360" dirty="0">
                <a:solidFill>
                  <a:srgbClr val="0E5393"/>
                </a:solidFill>
                <a:latin typeface="Verdana"/>
                <a:cs typeface="Verdana"/>
              </a:rPr>
              <a:t> </a:t>
            </a:r>
            <a:r>
              <a:rPr sz="1500" b="1" spc="-5" dirty="0">
                <a:solidFill>
                  <a:srgbClr val="0E5393"/>
                </a:solidFill>
                <a:latin typeface="Verdana"/>
                <a:cs typeface="Verdana"/>
              </a:rPr>
              <a:t>technologies</a:t>
            </a:r>
            <a:r>
              <a:rPr sz="1500" b="1" spc="370" dirty="0">
                <a:solidFill>
                  <a:srgbClr val="0E5393"/>
                </a:solidFill>
                <a:latin typeface="Verdana"/>
                <a:cs typeface="Verdana"/>
              </a:rPr>
              <a:t> </a:t>
            </a:r>
            <a:r>
              <a:rPr sz="1500" spc="-5" dirty="0">
                <a:solidFill>
                  <a:srgbClr val="0E5393"/>
                </a:solidFill>
                <a:latin typeface="Verdana"/>
                <a:cs typeface="Verdana"/>
              </a:rPr>
              <a:t>to</a:t>
            </a:r>
            <a:r>
              <a:rPr sz="1500" spc="340" dirty="0">
                <a:solidFill>
                  <a:srgbClr val="0E5393"/>
                </a:solidFill>
                <a:latin typeface="Verdana"/>
                <a:cs typeface="Verdana"/>
              </a:rPr>
              <a:t> </a:t>
            </a:r>
            <a:r>
              <a:rPr sz="1500" spc="-5" dirty="0">
                <a:solidFill>
                  <a:srgbClr val="0E5393"/>
                </a:solidFill>
                <a:latin typeface="Verdana"/>
                <a:cs typeface="Verdana"/>
              </a:rPr>
              <a:t>consumer’s</a:t>
            </a:r>
            <a:r>
              <a:rPr sz="1500" spc="355" dirty="0">
                <a:solidFill>
                  <a:srgbClr val="0E5393"/>
                </a:solidFill>
                <a:latin typeface="Verdana"/>
                <a:cs typeface="Verdana"/>
              </a:rPr>
              <a:t> </a:t>
            </a:r>
            <a:r>
              <a:rPr sz="1500" spc="-5" dirty="0">
                <a:solidFill>
                  <a:srgbClr val="0E5393"/>
                </a:solidFill>
                <a:latin typeface="Verdana"/>
                <a:cs typeface="Verdana"/>
              </a:rPr>
              <a:t>health</a:t>
            </a:r>
            <a:r>
              <a:rPr sz="1500" spc="355" dirty="0">
                <a:solidFill>
                  <a:srgbClr val="0E5393"/>
                </a:solidFill>
                <a:latin typeface="Verdana"/>
                <a:cs typeface="Verdana"/>
              </a:rPr>
              <a:t> </a:t>
            </a:r>
            <a:r>
              <a:rPr sz="1500" spc="-5" dirty="0">
                <a:solidFill>
                  <a:srgbClr val="0E5393"/>
                </a:solidFill>
                <a:latin typeface="Verdana"/>
                <a:cs typeface="Verdana"/>
              </a:rPr>
              <a:t>and</a:t>
            </a:r>
            <a:r>
              <a:rPr sz="1500" spc="355" dirty="0">
                <a:solidFill>
                  <a:srgbClr val="0E5393"/>
                </a:solidFill>
                <a:latin typeface="Verdana"/>
                <a:cs typeface="Verdana"/>
              </a:rPr>
              <a:t> </a:t>
            </a:r>
            <a:r>
              <a:rPr sz="1500" spc="-5" dirty="0">
                <a:solidFill>
                  <a:srgbClr val="0E5393"/>
                </a:solidFill>
                <a:latin typeface="Verdana"/>
                <a:cs typeface="Verdana"/>
              </a:rPr>
              <a:t>safety</a:t>
            </a:r>
            <a:r>
              <a:rPr sz="1500" spc="340" dirty="0">
                <a:solidFill>
                  <a:srgbClr val="0E5393"/>
                </a:solidFill>
                <a:latin typeface="Verdana"/>
                <a:cs typeface="Verdana"/>
              </a:rPr>
              <a:t> </a:t>
            </a:r>
            <a:r>
              <a:rPr sz="1500" spc="-5" dirty="0">
                <a:solidFill>
                  <a:srgbClr val="0E5393"/>
                </a:solidFill>
                <a:latin typeface="Verdana"/>
                <a:cs typeface="Verdana"/>
              </a:rPr>
              <a:t>and</a:t>
            </a:r>
            <a:r>
              <a:rPr sz="1500" spc="350" dirty="0">
                <a:solidFill>
                  <a:srgbClr val="0E5393"/>
                </a:solidFill>
                <a:latin typeface="Verdana"/>
                <a:cs typeface="Verdana"/>
              </a:rPr>
              <a:t> </a:t>
            </a:r>
            <a:r>
              <a:rPr sz="1500" dirty="0">
                <a:solidFill>
                  <a:srgbClr val="0E5393"/>
                </a:solidFill>
                <a:latin typeface="Verdana"/>
                <a:cs typeface="Verdana"/>
              </a:rPr>
              <a:t>personal </a:t>
            </a:r>
            <a:r>
              <a:rPr sz="1500" spc="-509" dirty="0">
                <a:solidFill>
                  <a:srgbClr val="0E5393"/>
                </a:solidFill>
                <a:latin typeface="Verdana"/>
                <a:cs typeface="Verdana"/>
              </a:rPr>
              <a:t> </a:t>
            </a:r>
            <a:r>
              <a:rPr sz="1500" spc="-10" dirty="0">
                <a:solidFill>
                  <a:srgbClr val="0E5393"/>
                </a:solidFill>
                <a:latin typeface="Verdana"/>
                <a:cs typeface="Verdana"/>
              </a:rPr>
              <a:t>security</a:t>
            </a:r>
            <a:r>
              <a:rPr sz="1500" spc="35" dirty="0">
                <a:solidFill>
                  <a:srgbClr val="0E5393"/>
                </a:solidFill>
                <a:latin typeface="Verdana"/>
                <a:cs typeface="Verdana"/>
              </a:rPr>
              <a:t> </a:t>
            </a:r>
            <a:r>
              <a:rPr sz="1500" spc="-5" dirty="0">
                <a:solidFill>
                  <a:srgbClr val="0E5393"/>
                </a:solidFill>
                <a:latin typeface="Verdana"/>
                <a:cs typeface="Verdana"/>
              </a:rPr>
              <a:t>risks</a:t>
            </a:r>
            <a:r>
              <a:rPr sz="1500" spc="20" dirty="0">
                <a:solidFill>
                  <a:srgbClr val="0E5393"/>
                </a:solidFill>
                <a:latin typeface="Verdana"/>
                <a:cs typeface="Verdana"/>
              </a:rPr>
              <a:t> </a:t>
            </a:r>
            <a:r>
              <a:rPr sz="1500" spc="-10" dirty="0">
                <a:solidFill>
                  <a:srgbClr val="0E5393"/>
                </a:solidFill>
                <a:latin typeface="Wingdings"/>
                <a:cs typeface="Wingdings"/>
              </a:rPr>
              <a:t></a:t>
            </a:r>
            <a:r>
              <a:rPr sz="1500" spc="-10" dirty="0">
                <a:solidFill>
                  <a:srgbClr val="0E5393"/>
                </a:solidFill>
                <a:latin typeface="Verdana"/>
                <a:cs typeface="Verdana"/>
              </a:rPr>
              <a:t>risks</a:t>
            </a:r>
            <a:r>
              <a:rPr sz="1500" spc="30" dirty="0">
                <a:solidFill>
                  <a:srgbClr val="0E5393"/>
                </a:solidFill>
                <a:latin typeface="Verdana"/>
                <a:cs typeface="Verdana"/>
              </a:rPr>
              <a:t> </a:t>
            </a:r>
            <a:r>
              <a:rPr sz="1500" spc="-5" dirty="0">
                <a:solidFill>
                  <a:srgbClr val="0E5393"/>
                </a:solidFill>
                <a:latin typeface="Verdana"/>
                <a:cs typeface="Verdana"/>
              </a:rPr>
              <a:t>part </a:t>
            </a:r>
            <a:r>
              <a:rPr sz="1500" dirty="0">
                <a:solidFill>
                  <a:srgbClr val="0E5393"/>
                </a:solidFill>
                <a:latin typeface="Verdana"/>
                <a:cs typeface="Verdana"/>
              </a:rPr>
              <a:t>of </a:t>
            </a:r>
            <a:r>
              <a:rPr sz="1500" spc="-5" dirty="0">
                <a:solidFill>
                  <a:srgbClr val="0E5393"/>
                </a:solidFill>
                <a:latin typeface="Verdana"/>
                <a:cs typeface="Verdana"/>
              </a:rPr>
              <a:t>the </a:t>
            </a:r>
            <a:r>
              <a:rPr sz="1500" spc="-10" dirty="0">
                <a:solidFill>
                  <a:srgbClr val="0E5393"/>
                </a:solidFill>
                <a:latin typeface="Verdana"/>
                <a:cs typeface="Verdana"/>
              </a:rPr>
              <a:t>risk</a:t>
            </a:r>
            <a:r>
              <a:rPr sz="1500" spc="25" dirty="0">
                <a:solidFill>
                  <a:srgbClr val="0E5393"/>
                </a:solidFill>
                <a:latin typeface="Verdana"/>
                <a:cs typeface="Verdana"/>
              </a:rPr>
              <a:t> </a:t>
            </a:r>
            <a:r>
              <a:rPr sz="1500" spc="-5" dirty="0">
                <a:solidFill>
                  <a:srgbClr val="0E5393"/>
                </a:solidFill>
                <a:latin typeface="Verdana"/>
                <a:cs typeface="Verdana"/>
              </a:rPr>
              <a:t>assessment</a:t>
            </a:r>
            <a:endParaRPr sz="1500">
              <a:latin typeface="Verdana"/>
              <a:cs typeface="Verdana"/>
            </a:endParaRPr>
          </a:p>
          <a:p>
            <a:pPr marL="1263015" lvl="1" indent="-268605">
              <a:lnSpc>
                <a:spcPct val="100000"/>
              </a:lnSpc>
              <a:spcBef>
                <a:spcPts val="565"/>
              </a:spcBef>
              <a:buFont typeface="Arial MT"/>
              <a:buChar char="•"/>
              <a:tabLst>
                <a:tab pos="1263015" algn="l"/>
                <a:tab pos="1263650" algn="l"/>
              </a:tabLst>
            </a:pPr>
            <a:r>
              <a:rPr sz="1500" spc="-10" dirty="0">
                <a:solidFill>
                  <a:srgbClr val="0E5393"/>
                </a:solidFill>
                <a:latin typeface="Verdana"/>
                <a:cs typeface="Verdana"/>
              </a:rPr>
              <a:t>Clarify</a:t>
            </a:r>
            <a:r>
              <a:rPr sz="1500" spc="35" dirty="0">
                <a:solidFill>
                  <a:srgbClr val="0E5393"/>
                </a:solidFill>
                <a:latin typeface="Verdana"/>
                <a:cs typeface="Verdana"/>
              </a:rPr>
              <a:t> </a:t>
            </a:r>
            <a:r>
              <a:rPr sz="1500" b="1" spc="-5" dirty="0">
                <a:solidFill>
                  <a:srgbClr val="0E5393"/>
                </a:solidFill>
                <a:latin typeface="Verdana"/>
                <a:cs typeface="Verdana"/>
              </a:rPr>
              <a:t>software</a:t>
            </a:r>
            <a:r>
              <a:rPr sz="1500" b="1" spc="20" dirty="0">
                <a:solidFill>
                  <a:srgbClr val="0E5393"/>
                </a:solidFill>
                <a:latin typeface="Verdana"/>
                <a:cs typeface="Verdana"/>
              </a:rPr>
              <a:t> </a:t>
            </a:r>
            <a:r>
              <a:rPr sz="1500" spc="-10" dirty="0">
                <a:solidFill>
                  <a:srgbClr val="0E5393"/>
                </a:solidFill>
                <a:latin typeface="Verdana"/>
                <a:cs typeface="Verdana"/>
              </a:rPr>
              <a:t>related</a:t>
            </a:r>
            <a:r>
              <a:rPr sz="1500" spc="30" dirty="0">
                <a:solidFill>
                  <a:srgbClr val="0E5393"/>
                </a:solidFill>
                <a:latin typeface="Verdana"/>
                <a:cs typeface="Verdana"/>
              </a:rPr>
              <a:t> </a:t>
            </a:r>
            <a:r>
              <a:rPr sz="1500" spc="-10" dirty="0">
                <a:solidFill>
                  <a:srgbClr val="0E5393"/>
                </a:solidFill>
                <a:latin typeface="Verdana"/>
                <a:cs typeface="Verdana"/>
              </a:rPr>
              <a:t>rules</a:t>
            </a:r>
            <a:r>
              <a:rPr sz="1500" spc="20" dirty="0">
                <a:solidFill>
                  <a:srgbClr val="0E5393"/>
                </a:solidFill>
                <a:latin typeface="Verdana"/>
                <a:cs typeface="Verdana"/>
              </a:rPr>
              <a:t> </a:t>
            </a:r>
            <a:r>
              <a:rPr sz="1500" spc="-10" dirty="0">
                <a:solidFill>
                  <a:srgbClr val="0E5393"/>
                </a:solidFill>
                <a:latin typeface="Verdana"/>
                <a:cs typeface="Verdana"/>
              </a:rPr>
              <a:t>(definition</a:t>
            </a:r>
            <a:r>
              <a:rPr sz="1500" spc="30" dirty="0">
                <a:solidFill>
                  <a:srgbClr val="0E5393"/>
                </a:solidFill>
                <a:latin typeface="Verdana"/>
                <a:cs typeface="Verdana"/>
              </a:rPr>
              <a:t> </a:t>
            </a:r>
            <a:r>
              <a:rPr sz="1500" dirty="0">
                <a:solidFill>
                  <a:srgbClr val="0E5393"/>
                </a:solidFill>
                <a:latin typeface="Verdana"/>
                <a:cs typeface="Verdana"/>
              </a:rPr>
              <a:t>of</a:t>
            </a:r>
            <a:r>
              <a:rPr sz="1500" spc="5" dirty="0">
                <a:solidFill>
                  <a:srgbClr val="0E5393"/>
                </a:solidFill>
                <a:latin typeface="Verdana"/>
                <a:cs typeface="Verdana"/>
              </a:rPr>
              <a:t> </a:t>
            </a:r>
            <a:r>
              <a:rPr sz="1500" spc="-5" dirty="0">
                <a:solidFill>
                  <a:srgbClr val="0E5393"/>
                </a:solidFill>
                <a:latin typeface="Verdana"/>
                <a:cs typeface="Verdana"/>
              </a:rPr>
              <a:t>product,</a:t>
            </a:r>
            <a:r>
              <a:rPr sz="1500" spc="10" dirty="0">
                <a:solidFill>
                  <a:srgbClr val="0E5393"/>
                </a:solidFill>
                <a:latin typeface="Verdana"/>
                <a:cs typeface="Verdana"/>
              </a:rPr>
              <a:t> </a:t>
            </a:r>
            <a:r>
              <a:rPr sz="1500" spc="-10" dirty="0">
                <a:solidFill>
                  <a:srgbClr val="0E5393"/>
                </a:solidFill>
                <a:latin typeface="Verdana"/>
                <a:cs typeface="Verdana"/>
              </a:rPr>
              <a:t>risk</a:t>
            </a:r>
            <a:r>
              <a:rPr sz="1500" spc="25" dirty="0">
                <a:solidFill>
                  <a:srgbClr val="0E5393"/>
                </a:solidFill>
                <a:latin typeface="Verdana"/>
                <a:cs typeface="Verdana"/>
              </a:rPr>
              <a:t> </a:t>
            </a:r>
            <a:r>
              <a:rPr sz="1500" spc="-5" dirty="0">
                <a:solidFill>
                  <a:srgbClr val="0E5393"/>
                </a:solidFill>
                <a:latin typeface="Verdana"/>
                <a:cs typeface="Verdana"/>
              </a:rPr>
              <a:t>assessment)</a:t>
            </a:r>
            <a:endParaRPr sz="1500">
              <a:latin typeface="Verdana"/>
              <a:cs typeface="Verdana"/>
            </a:endParaRPr>
          </a:p>
          <a:p>
            <a:pPr marL="1720214" lvl="2" indent="-268605">
              <a:lnSpc>
                <a:spcPct val="100000"/>
              </a:lnSpc>
              <a:spcBef>
                <a:spcPts val="420"/>
              </a:spcBef>
              <a:buFont typeface="Arial MT"/>
              <a:buChar char="•"/>
              <a:tabLst>
                <a:tab pos="1720214" algn="l"/>
                <a:tab pos="1720850" algn="l"/>
              </a:tabLst>
            </a:pPr>
            <a:r>
              <a:rPr sz="1500" spc="-5" dirty="0">
                <a:solidFill>
                  <a:srgbClr val="0E5393"/>
                </a:solidFill>
                <a:latin typeface="Verdana"/>
                <a:cs typeface="Verdana"/>
              </a:rPr>
              <a:t>Substantial</a:t>
            </a:r>
            <a:r>
              <a:rPr sz="1500" spc="-15" dirty="0">
                <a:solidFill>
                  <a:srgbClr val="0E5393"/>
                </a:solidFill>
                <a:latin typeface="Verdana"/>
                <a:cs typeface="Verdana"/>
              </a:rPr>
              <a:t> </a:t>
            </a:r>
            <a:r>
              <a:rPr sz="1500" spc="-5" dirty="0">
                <a:solidFill>
                  <a:srgbClr val="0E5393"/>
                </a:solidFill>
                <a:latin typeface="Verdana"/>
                <a:cs typeface="Verdana"/>
              </a:rPr>
              <a:t>modification</a:t>
            </a:r>
            <a:endParaRPr sz="1500">
              <a:latin typeface="Verdana"/>
              <a:cs typeface="Verdana"/>
            </a:endParaRPr>
          </a:p>
          <a:p>
            <a:pPr marL="684530" indent="-228600">
              <a:lnSpc>
                <a:spcPct val="100000"/>
              </a:lnSpc>
              <a:spcBef>
                <a:spcPts val="1560"/>
              </a:spcBef>
              <a:buClr>
                <a:srgbClr val="034EA1"/>
              </a:buClr>
              <a:buFont typeface="Arial MT"/>
              <a:buChar char="•"/>
              <a:tabLst>
                <a:tab pos="683895" algn="l"/>
                <a:tab pos="684530" algn="l"/>
              </a:tabLst>
            </a:pPr>
            <a:r>
              <a:rPr spc="-5" dirty="0"/>
              <a:t>Addressing</a:t>
            </a:r>
            <a:r>
              <a:rPr spc="5" dirty="0"/>
              <a:t> </a:t>
            </a:r>
            <a:r>
              <a:rPr dirty="0"/>
              <a:t>challenges</a:t>
            </a:r>
            <a:r>
              <a:rPr spc="10" dirty="0"/>
              <a:t> </a:t>
            </a:r>
            <a:r>
              <a:rPr spc="-5" dirty="0"/>
              <a:t>posed</a:t>
            </a:r>
            <a:r>
              <a:rPr spc="25" dirty="0"/>
              <a:t> </a:t>
            </a:r>
            <a:r>
              <a:rPr spc="-5" dirty="0"/>
              <a:t>to</a:t>
            </a:r>
            <a:r>
              <a:rPr spc="5" dirty="0"/>
              <a:t> </a:t>
            </a:r>
            <a:r>
              <a:rPr spc="-5" dirty="0"/>
              <a:t>product</a:t>
            </a:r>
            <a:r>
              <a:rPr spc="15" dirty="0"/>
              <a:t> </a:t>
            </a:r>
            <a:r>
              <a:rPr spc="-5" dirty="0"/>
              <a:t>safety</a:t>
            </a:r>
            <a:r>
              <a:rPr spc="20" dirty="0"/>
              <a:t> </a:t>
            </a:r>
            <a:r>
              <a:rPr spc="-5" dirty="0"/>
              <a:t>by</a:t>
            </a:r>
            <a:r>
              <a:rPr spc="5" dirty="0"/>
              <a:t> </a:t>
            </a:r>
            <a:r>
              <a:rPr spc="-5" dirty="0"/>
              <a:t>the</a:t>
            </a:r>
            <a:r>
              <a:rPr spc="15" dirty="0"/>
              <a:t> </a:t>
            </a:r>
            <a:r>
              <a:rPr spc="-5" dirty="0"/>
              <a:t>growth</a:t>
            </a:r>
            <a:r>
              <a:rPr spc="5" dirty="0"/>
              <a:t> </a:t>
            </a:r>
            <a:r>
              <a:rPr dirty="0"/>
              <a:t>of</a:t>
            </a:r>
            <a:r>
              <a:rPr spc="20" dirty="0"/>
              <a:t> </a:t>
            </a:r>
            <a:r>
              <a:rPr b="1" spc="-5" dirty="0">
                <a:latin typeface="Verdana"/>
                <a:cs typeface="Verdana"/>
              </a:rPr>
              <a:t>online</a:t>
            </a:r>
            <a:r>
              <a:rPr b="1" spc="15" dirty="0">
                <a:latin typeface="Verdana"/>
                <a:cs typeface="Verdana"/>
              </a:rPr>
              <a:t> </a:t>
            </a:r>
            <a:r>
              <a:rPr b="1" spc="-5" dirty="0">
                <a:latin typeface="Verdana"/>
                <a:cs typeface="Verdana"/>
              </a:rPr>
              <a:t>sales</a:t>
            </a:r>
            <a:r>
              <a:rPr spc="-5" dirty="0"/>
              <a:t>,</a:t>
            </a:r>
            <a:r>
              <a:rPr spc="-10" dirty="0"/>
              <a:t> </a:t>
            </a:r>
            <a:r>
              <a:rPr dirty="0"/>
              <a:t>including</a:t>
            </a:r>
            <a:r>
              <a:rPr spc="5" dirty="0"/>
              <a:t> </a:t>
            </a:r>
            <a:r>
              <a:rPr dirty="0"/>
              <a:t>via</a:t>
            </a:r>
          </a:p>
          <a:p>
            <a:pPr marL="684530">
              <a:lnSpc>
                <a:spcPct val="100000"/>
              </a:lnSpc>
            </a:pPr>
            <a:r>
              <a:rPr b="1" spc="-5" dirty="0">
                <a:latin typeface="Verdana"/>
                <a:cs typeface="Verdana"/>
              </a:rPr>
              <a:t>online</a:t>
            </a:r>
            <a:r>
              <a:rPr b="1" spc="-10" dirty="0">
                <a:latin typeface="Verdana"/>
                <a:cs typeface="Verdana"/>
              </a:rPr>
              <a:t> </a:t>
            </a:r>
            <a:r>
              <a:rPr b="1" spc="-5" dirty="0">
                <a:latin typeface="Verdana"/>
                <a:cs typeface="Verdana"/>
              </a:rPr>
              <a:t>marketplaces</a:t>
            </a:r>
          </a:p>
          <a:p>
            <a:pPr marL="1263015" lvl="1" indent="-268605">
              <a:lnSpc>
                <a:spcPct val="100000"/>
              </a:lnSpc>
              <a:spcBef>
                <a:spcPts val="1205"/>
              </a:spcBef>
              <a:buFont typeface="Arial MT"/>
              <a:buChar char="•"/>
              <a:tabLst>
                <a:tab pos="1263015" algn="l"/>
                <a:tab pos="1263650" algn="l"/>
              </a:tabLst>
            </a:pPr>
            <a:r>
              <a:rPr sz="1500" b="1" spc="-5" dirty="0">
                <a:solidFill>
                  <a:srgbClr val="0E5393"/>
                </a:solidFill>
                <a:latin typeface="Verdana"/>
                <a:cs typeface="Verdana"/>
              </a:rPr>
              <a:t>Product</a:t>
            </a:r>
            <a:r>
              <a:rPr sz="1500" b="1" spc="10" dirty="0">
                <a:solidFill>
                  <a:srgbClr val="0E5393"/>
                </a:solidFill>
                <a:latin typeface="Verdana"/>
                <a:cs typeface="Verdana"/>
              </a:rPr>
              <a:t> </a:t>
            </a:r>
            <a:r>
              <a:rPr sz="1500" b="1" spc="-5" dirty="0">
                <a:solidFill>
                  <a:srgbClr val="0E5393"/>
                </a:solidFill>
                <a:latin typeface="Verdana"/>
                <a:cs typeface="Verdana"/>
              </a:rPr>
              <a:t>safety</a:t>
            </a:r>
            <a:r>
              <a:rPr sz="1500" b="1" spc="5" dirty="0">
                <a:solidFill>
                  <a:srgbClr val="0E5393"/>
                </a:solidFill>
                <a:latin typeface="Verdana"/>
                <a:cs typeface="Verdana"/>
              </a:rPr>
              <a:t> </a:t>
            </a:r>
            <a:r>
              <a:rPr sz="1500" b="1" spc="-5" dirty="0">
                <a:solidFill>
                  <a:srgbClr val="0E5393"/>
                </a:solidFill>
                <a:latin typeface="Verdana"/>
                <a:cs typeface="Verdana"/>
              </a:rPr>
              <a:t>obligations</a:t>
            </a:r>
            <a:r>
              <a:rPr sz="1500" b="1" spc="-40" dirty="0">
                <a:solidFill>
                  <a:srgbClr val="0E5393"/>
                </a:solidFill>
                <a:latin typeface="Verdana"/>
                <a:cs typeface="Verdana"/>
              </a:rPr>
              <a:t> </a:t>
            </a:r>
            <a:r>
              <a:rPr sz="1500" b="1" dirty="0">
                <a:solidFill>
                  <a:srgbClr val="0E5393"/>
                </a:solidFill>
                <a:latin typeface="Verdana"/>
                <a:cs typeface="Verdana"/>
              </a:rPr>
              <a:t>of</a:t>
            </a:r>
            <a:r>
              <a:rPr sz="1500" b="1" spc="5" dirty="0">
                <a:solidFill>
                  <a:srgbClr val="0E5393"/>
                </a:solidFill>
                <a:latin typeface="Verdana"/>
                <a:cs typeface="Verdana"/>
              </a:rPr>
              <a:t> </a:t>
            </a:r>
            <a:r>
              <a:rPr sz="1500" b="1" dirty="0">
                <a:solidFill>
                  <a:srgbClr val="0E5393"/>
                </a:solidFill>
                <a:latin typeface="Verdana"/>
                <a:cs typeface="Verdana"/>
              </a:rPr>
              <a:t>online</a:t>
            </a:r>
            <a:r>
              <a:rPr sz="1500" b="1" spc="-20" dirty="0">
                <a:solidFill>
                  <a:srgbClr val="0E5393"/>
                </a:solidFill>
                <a:latin typeface="Verdana"/>
                <a:cs typeface="Verdana"/>
              </a:rPr>
              <a:t> </a:t>
            </a:r>
            <a:r>
              <a:rPr sz="1500" b="1" spc="-5" dirty="0">
                <a:solidFill>
                  <a:srgbClr val="0E5393"/>
                </a:solidFill>
                <a:latin typeface="Verdana"/>
                <a:cs typeface="Verdana"/>
              </a:rPr>
              <a:t>marketplaces</a:t>
            </a:r>
            <a:r>
              <a:rPr sz="1500" spc="-5" dirty="0">
                <a:solidFill>
                  <a:srgbClr val="0E5393"/>
                </a:solidFill>
                <a:latin typeface="Verdana"/>
                <a:cs typeface="Verdana"/>
              </a:rPr>
              <a:t>:</a:t>
            </a:r>
            <a:endParaRPr sz="1500">
              <a:latin typeface="Verdana"/>
              <a:cs typeface="Verdana"/>
            </a:endParaRPr>
          </a:p>
          <a:p>
            <a:pPr marL="1720214" lvl="2" indent="-268605">
              <a:lnSpc>
                <a:spcPct val="100000"/>
              </a:lnSpc>
              <a:spcBef>
                <a:spcPts val="420"/>
              </a:spcBef>
              <a:buFont typeface="Arial MT"/>
              <a:buChar char="•"/>
              <a:tabLst>
                <a:tab pos="1720214" algn="l"/>
                <a:tab pos="1720850" algn="l"/>
              </a:tabLst>
            </a:pPr>
            <a:r>
              <a:rPr sz="1500" spc="-10" dirty="0">
                <a:solidFill>
                  <a:srgbClr val="0E5393"/>
                </a:solidFill>
                <a:latin typeface="Verdana"/>
                <a:cs typeface="Verdana"/>
              </a:rPr>
              <a:t>Obligation</a:t>
            </a:r>
            <a:r>
              <a:rPr sz="1500" spc="45" dirty="0">
                <a:solidFill>
                  <a:srgbClr val="0E5393"/>
                </a:solidFill>
                <a:latin typeface="Verdana"/>
                <a:cs typeface="Verdana"/>
              </a:rPr>
              <a:t> </a:t>
            </a:r>
            <a:r>
              <a:rPr sz="1500" spc="-5" dirty="0">
                <a:solidFill>
                  <a:srgbClr val="0E5393"/>
                </a:solidFill>
                <a:latin typeface="Verdana"/>
                <a:cs typeface="Verdana"/>
              </a:rPr>
              <a:t>to</a:t>
            </a:r>
            <a:r>
              <a:rPr sz="1500" dirty="0">
                <a:solidFill>
                  <a:srgbClr val="0E5393"/>
                </a:solidFill>
                <a:latin typeface="Verdana"/>
                <a:cs typeface="Verdana"/>
              </a:rPr>
              <a:t> </a:t>
            </a:r>
            <a:r>
              <a:rPr sz="1500" spc="-10" dirty="0">
                <a:solidFill>
                  <a:srgbClr val="0E5393"/>
                </a:solidFill>
                <a:latin typeface="Verdana"/>
                <a:cs typeface="Verdana"/>
              </a:rPr>
              <a:t>register</a:t>
            </a:r>
            <a:r>
              <a:rPr sz="1500" spc="15" dirty="0">
                <a:solidFill>
                  <a:srgbClr val="0E5393"/>
                </a:solidFill>
                <a:latin typeface="Verdana"/>
                <a:cs typeface="Verdana"/>
              </a:rPr>
              <a:t> </a:t>
            </a:r>
            <a:r>
              <a:rPr sz="1500" spc="-10" dirty="0">
                <a:solidFill>
                  <a:srgbClr val="0E5393"/>
                </a:solidFill>
                <a:latin typeface="Verdana"/>
                <a:cs typeface="Verdana"/>
              </a:rPr>
              <a:t>in</a:t>
            </a:r>
            <a:r>
              <a:rPr sz="1500" spc="10" dirty="0">
                <a:solidFill>
                  <a:srgbClr val="0E5393"/>
                </a:solidFill>
                <a:latin typeface="Verdana"/>
                <a:cs typeface="Verdana"/>
              </a:rPr>
              <a:t> </a:t>
            </a:r>
            <a:r>
              <a:rPr sz="1500" spc="-5" dirty="0">
                <a:solidFill>
                  <a:srgbClr val="0E5393"/>
                </a:solidFill>
                <a:latin typeface="Verdana"/>
                <a:cs typeface="Verdana"/>
              </a:rPr>
              <a:t>the</a:t>
            </a:r>
            <a:r>
              <a:rPr sz="1500" dirty="0">
                <a:solidFill>
                  <a:srgbClr val="0E5393"/>
                </a:solidFill>
                <a:latin typeface="Verdana"/>
                <a:cs typeface="Verdana"/>
              </a:rPr>
              <a:t> </a:t>
            </a:r>
            <a:r>
              <a:rPr sz="1500" spc="-5" dirty="0">
                <a:solidFill>
                  <a:srgbClr val="0E5393"/>
                </a:solidFill>
                <a:latin typeface="Verdana"/>
                <a:cs typeface="Verdana"/>
              </a:rPr>
              <a:t>Safety Gate</a:t>
            </a:r>
            <a:r>
              <a:rPr sz="1500" spc="-20" dirty="0">
                <a:solidFill>
                  <a:srgbClr val="0E5393"/>
                </a:solidFill>
                <a:latin typeface="Verdana"/>
                <a:cs typeface="Verdana"/>
              </a:rPr>
              <a:t> </a:t>
            </a:r>
            <a:r>
              <a:rPr sz="1500" spc="-5" dirty="0">
                <a:solidFill>
                  <a:srgbClr val="0E5393"/>
                </a:solidFill>
                <a:latin typeface="Verdana"/>
                <a:cs typeface="Verdana"/>
              </a:rPr>
              <a:t>and</a:t>
            </a:r>
            <a:r>
              <a:rPr sz="1500" dirty="0">
                <a:solidFill>
                  <a:srgbClr val="0E5393"/>
                </a:solidFill>
                <a:latin typeface="Verdana"/>
                <a:cs typeface="Verdana"/>
              </a:rPr>
              <a:t> </a:t>
            </a:r>
            <a:r>
              <a:rPr sz="1500" spc="-5" dirty="0">
                <a:solidFill>
                  <a:srgbClr val="0E5393"/>
                </a:solidFill>
                <a:latin typeface="Verdana"/>
                <a:cs typeface="Verdana"/>
              </a:rPr>
              <a:t>to</a:t>
            </a:r>
            <a:r>
              <a:rPr sz="1500" dirty="0">
                <a:solidFill>
                  <a:srgbClr val="0E5393"/>
                </a:solidFill>
                <a:latin typeface="Verdana"/>
                <a:cs typeface="Verdana"/>
              </a:rPr>
              <a:t> </a:t>
            </a:r>
            <a:r>
              <a:rPr sz="1500" spc="-5" dirty="0">
                <a:solidFill>
                  <a:srgbClr val="0E5393"/>
                </a:solidFill>
                <a:latin typeface="Verdana"/>
                <a:cs typeface="Verdana"/>
              </a:rPr>
              <a:t>follow</a:t>
            </a:r>
            <a:r>
              <a:rPr sz="1500" spc="30" dirty="0">
                <a:solidFill>
                  <a:srgbClr val="0E5393"/>
                </a:solidFill>
                <a:latin typeface="Verdana"/>
                <a:cs typeface="Verdana"/>
              </a:rPr>
              <a:t> </a:t>
            </a:r>
            <a:r>
              <a:rPr sz="1500" spc="-5" dirty="0">
                <a:solidFill>
                  <a:srgbClr val="0E5393"/>
                </a:solidFill>
                <a:latin typeface="Verdana"/>
                <a:cs typeface="Verdana"/>
              </a:rPr>
              <a:t>up</a:t>
            </a:r>
            <a:r>
              <a:rPr sz="1500" dirty="0">
                <a:solidFill>
                  <a:srgbClr val="0E5393"/>
                </a:solidFill>
                <a:latin typeface="Verdana"/>
                <a:cs typeface="Verdana"/>
              </a:rPr>
              <a:t> on</a:t>
            </a:r>
            <a:r>
              <a:rPr sz="1500" spc="-5" dirty="0">
                <a:solidFill>
                  <a:srgbClr val="0E5393"/>
                </a:solidFill>
                <a:latin typeface="Verdana"/>
                <a:cs typeface="Verdana"/>
              </a:rPr>
              <a:t> orders and</a:t>
            </a:r>
            <a:r>
              <a:rPr sz="1500" dirty="0">
                <a:solidFill>
                  <a:srgbClr val="0E5393"/>
                </a:solidFill>
                <a:latin typeface="Verdana"/>
                <a:cs typeface="Verdana"/>
              </a:rPr>
              <a:t> </a:t>
            </a:r>
            <a:r>
              <a:rPr sz="1500" spc="-5" dirty="0">
                <a:solidFill>
                  <a:srgbClr val="0E5393"/>
                </a:solidFill>
                <a:latin typeface="Verdana"/>
                <a:cs typeface="Verdana"/>
              </a:rPr>
              <a:t>notices</a:t>
            </a:r>
            <a:endParaRPr sz="1500">
              <a:latin typeface="Verdana"/>
              <a:cs typeface="Verdana"/>
            </a:endParaRPr>
          </a:p>
          <a:p>
            <a:pPr marL="1720214" lvl="2" indent="-268605">
              <a:lnSpc>
                <a:spcPct val="100000"/>
              </a:lnSpc>
              <a:spcBef>
                <a:spcPts val="420"/>
              </a:spcBef>
              <a:buFont typeface="Arial MT"/>
              <a:buChar char="•"/>
              <a:tabLst>
                <a:tab pos="1720214" algn="l"/>
                <a:tab pos="1720850" algn="l"/>
              </a:tabLst>
            </a:pPr>
            <a:r>
              <a:rPr sz="1500" spc="-10" dirty="0">
                <a:solidFill>
                  <a:srgbClr val="0E5393"/>
                </a:solidFill>
                <a:latin typeface="Verdana"/>
                <a:cs typeface="Verdana"/>
              </a:rPr>
              <a:t>Design</a:t>
            </a:r>
            <a:r>
              <a:rPr sz="1500" spc="20" dirty="0">
                <a:solidFill>
                  <a:srgbClr val="0E5393"/>
                </a:solidFill>
                <a:latin typeface="Verdana"/>
                <a:cs typeface="Verdana"/>
              </a:rPr>
              <a:t> </a:t>
            </a:r>
            <a:r>
              <a:rPr sz="1500" dirty="0">
                <a:solidFill>
                  <a:srgbClr val="0E5393"/>
                </a:solidFill>
                <a:latin typeface="Verdana"/>
                <a:cs typeface="Verdana"/>
              </a:rPr>
              <a:t>of</a:t>
            </a:r>
            <a:r>
              <a:rPr sz="1500" spc="-15" dirty="0">
                <a:solidFill>
                  <a:srgbClr val="0E5393"/>
                </a:solidFill>
                <a:latin typeface="Verdana"/>
                <a:cs typeface="Verdana"/>
              </a:rPr>
              <a:t> </a:t>
            </a:r>
            <a:r>
              <a:rPr sz="1500" spc="-5" dirty="0">
                <a:solidFill>
                  <a:srgbClr val="0E5393"/>
                </a:solidFill>
                <a:latin typeface="Verdana"/>
                <a:cs typeface="Verdana"/>
              </a:rPr>
              <a:t>the interface</a:t>
            </a:r>
            <a:r>
              <a:rPr sz="1500" spc="15" dirty="0">
                <a:solidFill>
                  <a:srgbClr val="0E5393"/>
                </a:solidFill>
                <a:latin typeface="Verdana"/>
                <a:cs typeface="Verdana"/>
              </a:rPr>
              <a:t> </a:t>
            </a:r>
            <a:r>
              <a:rPr sz="1500" spc="-5" dirty="0">
                <a:solidFill>
                  <a:srgbClr val="0E5393"/>
                </a:solidFill>
                <a:latin typeface="Verdana"/>
                <a:cs typeface="Verdana"/>
              </a:rPr>
              <a:t>to</a:t>
            </a:r>
            <a:r>
              <a:rPr sz="1500" dirty="0">
                <a:solidFill>
                  <a:srgbClr val="0E5393"/>
                </a:solidFill>
                <a:latin typeface="Verdana"/>
                <a:cs typeface="Verdana"/>
              </a:rPr>
              <a:t> </a:t>
            </a:r>
            <a:r>
              <a:rPr sz="1500" spc="-5" dirty="0">
                <a:solidFill>
                  <a:srgbClr val="0E5393"/>
                </a:solidFill>
                <a:latin typeface="Verdana"/>
                <a:cs typeface="Verdana"/>
              </a:rPr>
              <a:t>ensure</a:t>
            </a:r>
            <a:r>
              <a:rPr sz="1500" dirty="0">
                <a:solidFill>
                  <a:srgbClr val="0E5393"/>
                </a:solidFill>
                <a:latin typeface="Verdana"/>
                <a:cs typeface="Verdana"/>
              </a:rPr>
              <a:t> </a:t>
            </a:r>
            <a:r>
              <a:rPr sz="1500" spc="-5" dirty="0">
                <a:solidFill>
                  <a:srgbClr val="0E5393"/>
                </a:solidFill>
                <a:latin typeface="Verdana"/>
                <a:cs typeface="Verdana"/>
              </a:rPr>
              <a:t>display</a:t>
            </a:r>
            <a:r>
              <a:rPr sz="1500" spc="40" dirty="0">
                <a:solidFill>
                  <a:srgbClr val="0E5393"/>
                </a:solidFill>
                <a:latin typeface="Verdana"/>
                <a:cs typeface="Verdana"/>
              </a:rPr>
              <a:t> </a:t>
            </a:r>
            <a:r>
              <a:rPr sz="1500" dirty="0">
                <a:solidFill>
                  <a:srgbClr val="0E5393"/>
                </a:solidFill>
                <a:latin typeface="Verdana"/>
                <a:cs typeface="Verdana"/>
              </a:rPr>
              <a:t>of</a:t>
            </a:r>
            <a:r>
              <a:rPr sz="1500" spc="-15" dirty="0">
                <a:solidFill>
                  <a:srgbClr val="0E5393"/>
                </a:solidFill>
                <a:latin typeface="Verdana"/>
                <a:cs typeface="Verdana"/>
              </a:rPr>
              <a:t> </a:t>
            </a:r>
            <a:r>
              <a:rPr sz="1500" spc="-10" dirty="0">
                <a:solidFill>
                  <a:srgbClr val="0E5393"/>
                </a:solidFill>
                <a:latin typeface="Verdana"/>
                <a:cs typeface="Verdana"/>
              </a:rPr>
              <a:t>traceability</a:t>
            </a:r>
            <a:r>
              <a:rPr sz="1500" spc="50" dirty="0">
                <a:solidFill>
                  <a:srgbClr val="0E5393"/>
                </a:solidFill>
                <a:latin typeface="Verdana"/>
                <a:cs typeface="Verdana"/>
              </a:rPr>
              <a:t> </a:t>
            </a:r>
            <a:r>
              <a:rPr sz="1500" spc="-5" dirty="0">
                <a:solidFill>
                  <a:srgbClr val="0E5393"/>
                </a:solidFill>
                <a:latin typeface="Verdana"/>
                <a:cs typeface="Verdana"/>
              </a:rPr>
              <a:t>and</a:t>
            </a:r>
            <a:r>
              <a:rPr sz="1500" dirty="0">
                <a:solidFill>
                  <a:srgbClr val="0E5393"/>
                </a:solidFill>
                <a:latin typeface="Verdana"/>
                <a:cs typeface="Verdana"/>
              </a:rPr>
              <a:t> </a:t>
            </a:r>
            <a:r>
              <a:rPr sz="1500" spc="-5" dirty="0">
                <a:solidFill>
                  <a:srgbClr val="0E5393"/>
                </a:solidFill>
                <a:latin typeface="Verdana"/>
                <a:cs typeface="Verdana"/>
              </a:rPr>
              <a:t>safety information</a:t>
            </a:r>
            <a:endParaRPr sz="1500">
              <a:latin typeface="Verdana"/>
              <a:cs typeface="Verdana"/>
            </a:endParaRPr>
          </a:p>
          <a:p>
            <a:pPr marL="1720214" lvl="2" indent="-268605">
              <a:lnSpc>
                <a:spcPct val="100000"/>
              </a:lnSpc>
              <a:spcBef>
                <a:spcPts val="420"/>
              </a:spcBef>
              <a:buFont typeface="Arial MT"/>
              <a:buChar char="•"/>
              <a:tabLst>
                <a:tab pos="1720214" algn="l"/>
                <a:tab pos="1720850" algn="l"/>
              </a:tabLst>
            </a:pPr>
            <a:r>
              <a:rPr sz="1500" spc="-5" dirty="0">
                <a:solidFill>
                  <a:srgbClr val="0E5393"/>
                </a:solidFill>
                <a:latin typeface="Verdana"/>
                <a:cs typeface="Verdana"/>
              </a:rPr>
              <a:t>Cooperation </a:t>
            </a:r>
            <a:r>
              <a:rPr sz="1500" spc="-10" dirty="0">
                <a:solidFill>
                  <a:srgbClr val="0E5393"/>
                </a:solidFill>
                <a:latin typeface="Verdana"/>
                <a:cs typeface="Verdana"/>
              </a:rPr>
              <a:t>obligations</a:t>
            </a:r>
            <a:endParaRPr sz="1500">
              <a:latin typeface="Verdana"/>
              <a:cs typeface="Verdana"/>
            </a:endParaRPr>
          </a:p>
          <a:p>
            <a:pPr marL="1720214" lvl="2" indent="-268605">
              <a:lnSpc>
                <a:spcPct val="100000"/>
              </a:lnSpc>
              <a:spcBef>
                <a:spcPts val="420"/>
              </a:spcBef>
              <a:buFont typeface="Arial MT"/>
              <a:buChar char="•"/>
              <a:tabLst>
                <a:tab pos="1720214" algn="l"/>
                <a:tab pos="1720850" algn="l"/>
              </a:tabLst>
            </a:pPr>
            <a:r>
              <a:rPr sz="1500" spc="-5" dirty="0">
                <a:solidFill>
                  <a:srgbClr val="0E5393"/>
                </a:solidFill>
                <a:latin typeface="Verdana"/>
                <a:cs typeface="Verdana"/>
              </a:rPr>
              <a:t>Ex</a:t>
            </a:r>
            <a:r>
              <a:rPr sz="1500" spc="-15" dirty="0">
                <a:solidFill>
                  <a:srgbClr val="0E5393"/>
                </a:solidFill>
                <a:latin typeface="Verdana"/>
                <a:cs typeface="Verdana"/>
              </a:rPr>
              <a:t> </a:t>
            </a:r>
            <a:r>
              <a:rPr sz="1500" spc="-5" dirty="0">
                <a:solidFill>
                  <a:srgbClr val="0E5393"/>
                </a:solidFill>
                <a:latin typeface="Verdana"/>
                <a:cs typeface="Verdana"/>
              </a:rPr>
              <a:t>post</a:t>
            </a:r>
            <a:r>
              <a:rPr sz="1500" spc="-15" dirty="0">
                <a:solidFill>
                  <a:srgbClr val="0E5393"/>
                </a:solidFill>
                <a:latin typeface="Verdana"/>
                <a:cs typeface="Verdana"/>
              </a:rPr>
              <a:t> </a:t>
            </a:r>
            <a:r>
              <a:rPr sz="1500" spc="-5" dirty="0">
                <a:solidFill>
                  <a:srgbClr val="0E5393"/>
                </a:solidFill>
                <a:latin typeface="Verdana"/>
                <a:cs typeface="Verdana"/>
              </a:rPr>
              <a:t>random</a:t>
            </a:r>
            <a:r>
              <a:rPr sz="1500" spc="-10" dirty="0">
                <a:solidFill>
                  <a:srgbClr val="0E5393"/>
                </a:solidFill>
                <a:latin typeface="Verdana"/>
                <a:cs typeface="Verdana"/>
              </a:rPr>
              <a:t> </a:t>
            </a:r>
            <a:r>
              <a:rPr sz="1500" spc="-5" dirty="0">
                <a:solidFill>
                  <a:srgbClr val="0E5393"/>
                </a:solidFill>
                <a:latin typeface="Verdana"/>
                <a:cs typeface="Verdana"/>
              </a:rPr>
              <a:t>checks</a:t>
            </a:r>
            <a:endParaRPr sz="1500">
              <a:latin typeface="Verdana"/>
              <a:cs typeface="Verdana"/>
            </a:endParaRPr>
          </a:p>
          <a:p>
            <a:pPr marL="1720214" lvl="2" indent="-268605">
              <a:lnSpc>
                <a:spcPct val="100000"/>
              </a:lnSpc>
              <a:spcBef>
                <a:spcPts val="420"/>
              </a:spcBef>
              <a:buFont typeface="Arial MT"/>
              <a:buChar char="•"/>
              <a:tabLst>
                <a:tab pos="1720214" algn="l"/>
                <a:tab pos="1720850" algn="l"/>
              </a:tabLst>
            </a:pPr>
            <a:r>
              <a:rPr sz="1500" spc="-5" dirty="0">
                <a:solidFill>
                  <a:srgbClr val="0E5393"/>
                </a:solidFill>
                <a:latin typeface="Verdana"/>
                <a:cs typeface="Verdana"/>
              </a:rPr>
              <a:t>Close</a:t>
            </a:r>
            <a:r>
              <a:rPr sz="1500" spc="15" dirty="0">
                <a:solidFill>
                  <a:srgbClr val="0E5393"/>
                </a:solidFill>
                <a:latin typeface="Verdana"/>
                <a:cs typeface="Verdana"/>
              </a:rPr>
              <a:t> </a:t>
            </a:r>
            <a:r>
              <a:rPr sz="1500" spc="-10" dirty="0">
                <a:solidFill>
                  <a:srgbClr val="0E5393"/>
                </a:solidFill>
                <a:latin typeface="Verdana"/>
                <a:cs typeface="Verdana"/>
              </a:rPr>
              <a:t>interlink</a:t>
            </a:r>
            <a:r>
              <a:rPr sz="1500" spc="45" dirty="0">
                <a:solidFill>
                  <a:srgbClr val="0E5393"/>
                </a:solidFill>
                <a:latin typeface="Verdana"/>
                <a:cs typeface="Verdana"/>
              </a:rPr>
              <a:t> </a:t>
            </a:r>
            <a:r>
              <a:rPr sz="1500" spc="-5" dirty="0">
                <a:solidFill>
                  <a:srgbClr val="0E5393"/>
                </a:solidFill>
                <a:latin typeface="Verdana"/>
                <a:cs typeface="Verdana"/>
              </a:rPr>
              <a:t>and</a:t>
            </a:r>
            <a:r>
              <a:rPr sz="1500" spc="10" dirty="0">
                <a:solidFill>
                  <a:srgbClr val="0E5393"/>
                </a:solidFill>
                <a:latin typeface="Verdana"/>
                <a:cs typeface="Verdana"/>
              </a:rPr>
              <a:t> </a:t>
            </a:r>
            <a:r>
              <a:rPr sz="1500" spc="-5" dirty="0">
                <a:solidFill>
                  <a:srgbClr val="0E5393"/>
                </a:solidFill>
                <a:latin typeface="Verdana"/>
                <a:cs typeface="Verdana"/>
              </a:rPr>
              <a:t>coherence</a:t>
            </a:r>
            <a:r>
              <a:rPr sz="1500" spc="5" dirty="0">
                <a:solidFill>
                  <a:srgbClr val="0E5393"/>
                </a:solidFill>
                <a:latin typeface="Verdana"/>
                <a:cs typeface="Verdana"/>
              </a:rPr>
              <a:t> </a:t>
            </a:r>
            <a:r>
              <a:rPr sz="1500" spc="-10" dirty="0">
                <a:solidFill>
                  <a:srgbClr val="0E5393"/>
                </a:solidFill>
                <a:latin typeface="Verdana"/>
                <a:cs typeface="Verdana"/>
              </a:rPr>
              <a:t>with</a:t>
            </a:r>
            <a:r>
              <a:rPr sz="1500" spc="5" dirty="0">
                <a:solidFill>
                  <a:srgbClr val="0E5393"/>
                </a:solidFill>
                <a:latin typeface="Verdana"/>
                <a:cs typeface="Verdana"/>
              </a:rPr>
              <a:t> </a:t>
            </a:r>
            <a:r>
              <a:rPr sz="1500" spc="-5" dirty="0">
                <a:solidFill>
                  <a:srgbClr val="0E5393"/>
                </a:solidFill>
                <a:latin typeface="Verdana"/>
                <a:cs typeface="Verdana"/>
              </a:rPr>
              <a:t>the </a:t>
            </a:r>
            <a:r>
              <a:rPr sz="1500" spc="-10" dirty="0">
                <a:solidFill>
                  <a:srgbClr val="0E5393"/>
                </a:solidFill>
                <a:latin typeface="Verdana"/>
                <a:cs typeface="Verdana"/>
              </a:rPr>
              <a:t>Digital</a:t>
            </a:r>
            <a:r>
              <a:rPr sz="1500" spc="30" dirty="0">
                <a:solidFill>
                  <a:srgbClr val="0E5393"/>
                </a:solidFill>
                <a:latin typeface="Verdana"/>
                <a:cs typeface="Verdana"/>
              </a:rPr>
              <a:t> </a:t>
            </a:r>
            <a:r>
              <a:rPr sz="1500" spc="-10" dirty="0">
                <a:solidFill>
                  <a:srgbClr val="0E5393"/>
                </a:solidFill>
                <a:latin typeface="Verdana"/>
                <a:cs typeface="Verdana"/>
              </a:rPr>
              <a:t>Services</a:t>
            </a:r>
            <a:r>
              <a:rPr sz="1500" spc="30" dirty="0">
                <a:solidFill>
                  <a:srgbClr val="0E5393"/>
                </a:solidFill>
                <a:latin typeface="Verdana"/>
                <a:cs typeface="Verdana"/>
              </a:rPr>
              <a:t> </a:t>
            </a:r>
            <a:r>
              <a:rPr sz="1500" spc="-5" dirty="0">
                <a:solidFill>
                  <a:srgbClr val="0E5393"/>
                </a:solidFill>
                <a:latin typeface="Verdana"/>
                <a:cs typeface="Verdana"/>
              </a:rPr>
              <a:t>Act</a:t>
            </a:r>
            <a:endParaRPr sz="1500">
              <a:latin typeface="Verdana"/>
              <a:cs typeface="Verdana"/>
            </a:endParaRPr>
          </a:p>
          <a:p>
            <a:pPr marL="1263015" lvl="1" indent="-268605">
              <a:lnSpc>
                <a:spcPct val="100000"/>
              </a:lnSpc>
              <a:spcBef>
                <a:spcPts val="600"/>
              </a:spcBef>
              <a:buFont typeface="Arial MT"/>
              <a:buChar char="•"/>
              <a:tabLst>
                <a:tab pos="1263015" algn="l"/>
                <a:tab pos="1263650" algn="l"/>
              </a:tabLst>
            </a:pPr>
            <a:r>
              <a:rPr sz="1500" b="1" spc="-5" dirty="0">
                <a:solidFill>
                  <a:srgbClr val="0E5393"/>
                </a:solidFill>
                <a:latin typeface="Verdana"/>
                <a:cs typeface="Verdana"/>
              </a:rPr>
              <a:t>Aligning</a:t>
            </a:r>
            <a:r>
              <a:rPr sz="1500" b="1" spc="-10" dirty="0">
                <a:solidFill>
                  <a:srgbClr val="0E5393"/>
                </a:solidFill>
                <a:latin typeface="Verdana"/>
                <a:cs typeface="Verdana"/>
              </a:rPr>
              <a:t> </a:t>
            </a:r>
            <a:r>
              <a:rPr sz="1500" b="1" spc="-5" dirty="0">
                <a:solidFill>
                  <a:srgbClr val="0E5393"/>
                </a:solidFill>
                <a:latin typeface="Verdana"/>
                <a:cs typeface="Verdana"/>
              </a:rPr>
              <a:t>requirements</a:t>
            </a:r>
            <a:r>
              <a:rPr sz="1500" b="1" spc="10" dirty="0">
                <a:solidFill>
                  <a:srgbClr val="0E5393"/>
                </a:solidFill>
                <a:latin typeface="Verdana"/>
                <a:cs typeface="Verdana"/>
              </a:rPr>
              <a:t> </a:t>
            </a:r>
            <a:r>
              <a:rPr sz="1500" b="1" spc="-5" dirty="0">
                <a:solidFill>
                  <a:srgbClr val="0E5393"/>
                </a:solidFill>
                <a:latin typeface="Verdana"/>
                <a:cs typeface="Verdana"/>
              </a:rPr>
              <a:t>for</a:t>
            </a:r>
            <a:r>
              <a:rPr sz="1500" b="1" dirty="0">
                <a:solidFill>
                  <a:srgbClr val="0E5393"/>
                </a:solidFill>
                <a:latin typeface="Verdana"/>
                <a:cs typeface="Verdana"/>
              </a:rPr>
              <a:t> online</a:t>
            </a:r>
            <a:r>
              <a:rPr sz="1500" b="1" spc="-25" dirty="0">
                <a:solidFill>
                  <a:srgbClr val="0E5393"/>
                </a:solidFill>
                <a:latin typeface="Verdana"/>
                <a:cs typeface="Verdana"/>
              </a:rPr>
              <a:t> </a:t>
            </a:r>
            <a:r>
              <a:rPr sz="1500" b="1" spc="-5" dirty="0">
                <a:solidFill>
                  <a:srgbClr val="0E5393"/>
                </a:solidFill>
                <a:latin typeface="Verdana"/>
                <a:cs typeface="Verdana"/>
              </a:rPr>
              <a:t>and</a:t>
            </a:r>
            <a:r>
              <a:rPr sz="1500" b="1" spc="-15" dirty="0">
                <a:solidFill>
                  <a:srgbClr val="0E5393"/>
                </a:solidFill>
                <a:latin typeface="Verdana"/>
                <a:cs typeface="Verdana"/>
              </a:rPr>
              <a:t> </a:t>
            </a:r>
            <a:r>
              <a:rPr sz="1500" b="1" spc="-5" dirty="0">
                <a:solidFill>
                  <a:srgbClr val="0E5393"/>
                </a:solidFill>
                <a:latin typeface="Verdana"/>
                <a:cs typeface="Verdana"/>
              </a:rPr>
              <a:t>offline</a:t>
            </a:r>
            <a:r>
              <a:rPr sz="1500" b="1" spc="-10" dirty="0">
                <a:solidFill>
                  <a:srgbClr val="0E5393"/>
                </a:solidFill>
                <a:latin typeface="Verdana"/>
                <a:cs typeface="Verdana"/>
              </a:rPr>
              <a:t> </a:t>
            </a:r>
            <a:r>
              <a:rPr sz="1500" b="1" spc="-5" dirty="0">
                <a:solidFill>
                  <a:srgbClr val="0E5393"/>
                </a:solidFill>
                <a:latin typeface="Verdana"/>
                <a:cs typeface="Verdana"/>
              </a:rPr>
              <a:t>sales</a:t>
            </a:r>
            <a:endParaRPr sz="1500">
              <a:latin typeface="Verdana"/>
              <a:cs typeface="Verdana"/>
            </a:endParaRPr>
          </a:p>
          <a:p>
            <a:pPr marL="1720214" lvl="2" indent="-268605">
              <a:lnSpc>
                <a:spcPct val="100000"/>
              </a:lnSpc>
              <a:spcBef>
                <a:spcPts val="575"/>
              </a:spcBef>
              <a:buFont typeface="Arial MT"/>
              <a:buChar char="•"/>
              <a:tabLst>
                <a:tab pos="1720214" algn="l"/>
                <a:tab pos="1720850" algn="l"/>
              </a:tabLst>
            </a:pPr>
            <a:r>
              <a:rPr sz="1500" spc="-10" dirty="0">
                <a:solidFill>
                  <a:srgbClr val="0E5393"/>
                </a:solidFill>
                <a:latin typeface="Verdana"/>
                <a:cs typeface="Verdana"/>
              </a:rPr>
              <a:t>Display</a:t>
            </a:r>
            <a:r>
              <a:rPr sz="1500" spc="25" dirty="0">
                <a:solidFill>
                  <a:srgbClr val="0E5393"/>
                </a:solidFill>
                <a:latin typeface="Verdana"/>
                <a:cs typeface="Verdana"/>
              </a:rPr>
              <a:t> </a:t>
            </a:r>
            <a:r>
              <a:rPr sz="1500" dirty="0">
                <a:solidFill>
                  <a:srgbClr val="0E5393"/>
                </a:solidFill>
                <a:latin typeface="Verdana"/>
                <a:cs typeface="Verdana"/>
              </a:rPr>
              <a:t>same</a:t>
            </a:r>
            <a:r>
              <a:rPr sz="1500" spc="-5" dirty="0">
                <a:solidFill>
                  <a:srgbClr val="0E5393"/>
                </a:solidFill>
                <a:latin typeface="Verdana"/>
                <a:cs typeface="Verdana"/>
              </a:rPr>
              <a:t> information</a:t>
            </a:r>
            <a:r>
              <a:rPr sz="1500" spc="35" dirty="0">
                <a:solidFill>
                  <a:srgbClr val="0E5393"/>
                </a:solidFill>
                <a:latin typeface="Verdana"/>
                <a:cs typeface="Verdana"/>
              </a:rPr>
              <a:t> </a:t>
            </a:r>
            <a:r>
              <a:rPr sz="1500" spc="-10" dirty="0">
                <a:solidFill>
                  <a:srgbClr val="0E5393"/>
                </a:solidFill>
                <a:latin typeface="Verdana"/>
                <a:cs typeface="Verdana"/>
              </a:rPr>
              <a:t>online</a:t>
            </a:r>
            <a:r>
              <a:rPr sz="1500" spc="20" dirty="0">
                <a:solidFill>
                  <a:srgbClr val="0E5393"/>
                </a:solidFill>
                <a:latin typeface="Verdana"/>
                <a:cs typeface="Verdana"/>
              </a:rPr>
              <a:t> </a:t>
            </a:r>
            <a:r>
              <a:rPr sz="1500" spc="-5" dirty="0">
                <a:solidFill>
                  <a:srgbClr val="0E5393"/>
                </a:solidFill>
                <a:latin typeface="Verdana"/>
                <a:cs typeface="Verdana"/>
              </a:rPr>
              <a:t>as </a:t>
            </a:r>
            <a:r>
              <a:rPr sz="1500" spc="-10" dirty="0">
                <a:solidFill>
                  <a:srgbClr val="0E5393"/>
                </a:solidFill>
                <a:latin typeface="Verdana"/>
                <a:cs typeface="Verdana"/>
              </a:rPr>
              <a:t>it</a:t>
            </a:r>
            <a:r>
              <a:rPr sz="1500" spc="5" dirty="0">
                <a:solidFill>
                  <a:srgbClr val="0E5393"/>
                </a:solidFill>
                <a:latin typeface="Verdana"/>
                <a:cs typeface="Verdana"/>
              </a:rPr>
              <a:t> </a:t>
            </a:r>
            <a:r>
              <a:rPr sz="1500" spc="-10" dirty="0">
                <a:solidFill>
                  <a:srgbClr val="0E5393"/>
                </a:solidFill>
                <a:latin typeface="Verdana"/>
                <a:cs typeface="Verdana"/>
              </a:rPr>
              <a:t>is</a:t>
            </a:r>
            <a:r>
              <a:rPr sz="1500" spc="20" dirty="0">
                <a:solidFill>
                  <a:srgbClr val="0E5393"/>
                </a:solidFill>
                <a:latin typeface="Verdana"/>
                <a:cs typeface="Verdana"/>
              </a:rPr>
              <a:t> </a:t>
            </a:r>
            <a:r>
              <a:rPr sz="1500" spc="-10" dirty="0">
                <a:solidFill>
                  <a:srgbClr val="0E5393"/>
                </a:solidFill>
                <a:latin typeface="Verdana"/>
                <a:cs typeface="Verdana"/>
              </a:rPr>
              <a:t>with</a:t>
            </a:r>
            <a:r>
              <a:rPr sz="1500" dirty="0">
                <a:solidFill>
                  <a:srgbClr val="0E5393"/>
                </a:solidFill>
                <a:latin typeface="Verdana"/>
                <a:cs typeface="Verdana"/>
              </a:rPr>
              <a:t> </a:t>
            </a:r>
            <a:r>
              <a:rPr sz="1500" spc="-5" dirty="0">
                <a:solidFill>
                  <a:srgbClr val="0E5393"/>
                </a:solidFill>
                <a:latin typeface="Verdana"/>
                <a:cs typeface="Verdana"/>
              </a:rPr>
              <a:t>the product</a:t>
            </a:r>
            <a:r>
              <a:rPr sz="1500" spc="5" dirty="0">
                <a:solidFill>
                  <a:srgbClr val="0E5393"/>
                </a:solidFill>
                <a:latin typeface="Verdana"/>
                <a:cs typeface="Verdana"/>
              </a:rPr>
              <a:t> </a:t>
            </a:r>
            <a:r>
              <a:rPr sz="1500" spc="-5" dirty="0">
                <a:solidFill>
                  <a:srgbClr val="0E5393"/>
                </a:solidFill>
                <a:latin typeface="Verdana"/>
                <a:cs typeface="Verdana"/>
              </a:rPr>
              <a:t>offline</a:t>
            </a:r>
            <a:endParaRPr sz="1500">
              <a:latin typeface="Verdana"/>
              <a:cs typeface="Verdana"/>
            </a:endParaRPr>
          </a:p>
        </p:txBody>
      </p:sp>
      <p:sp>
        <p:nvSpPr>
          <p:cNvPr id="4" name="object 4"/>
          <p:cNvSpPr txBox="1">
            <a:spLocks noGrp="1"/>
          </p:cNvSpPr>
          <p:nvPr>
            <p:ph type="title"/>
          </p:nvPr>
        </p:nvSpPr>
        <p:spPr>
          <a:xfrm>
            <a:off x="1049527" y="629538"/>
            <a:ext cx="7025005" cy="635000"/>
          </a:xfrm>
          <a:prstGeom prst="rect">
            <a:avLst/>
          </a:prstGeom>
        </p:spPr>
        <p:txBody>
          <a:bodyPr vert="horz" wrap="square" lIns="0" tIns="12065" rIns="0" bIns="0" rtlCol="0">
            <a:spAutoFit/>
          </a:bodyPr>
          <a:lstStyle/>
          <a:p>
            <a:pPr marL="12700">
              <a:lnSpc>
                <a:spcPct val="100000"/>
              </a:lnSpc>
              <a:spcBef>
                <a:spcPts val="95"/>
              </a:spcBef>
            </a:pPr>
            <a:r>
              <a:rPr sz="4000" spc="-5" dirty="0"/>
              <a:t>Main</a:t>
            </a:r>
            <a:r>
              <a:rPr sz="4000" spc="5" dirty="0"/>
              <a:t> </a:t>
            </a:r>
            <a:r>
              <a:rPr sz="4000" spc="-5" dirty="0"/>
              <a:t>novelties</a:t>
            </a:r>
            <a:r>
              <a:rPr sz="4000" spc="5" dirty="0"/>
              <a:t> </a:t>
            </a:r>
            <a:r>
              <a:rPr sz="4000" spc="-5" dirty="0"/>
              <a:t>of</a:t>
            </a:r>
            <a:r>
              <a:rPr sz="4000" spc="-10" dirty="0"/>
              <a:t> </a:t>
            </a:r>
            <a:r>
              <a:rPr sz="4000" spc="-5" dirty="0"/>
              <a:t>the</a:t>
            </a:r>
            <a:r>
              <a:rPr sz="4000" spc="-10" dirty="0"/>
              <a:t> </a:t>
            </a:r>
            <a:r>
              <a:rPr sz="4000" spc="-5" dirty="0"/>
              <a:t>GPSR</a:t>
            </a:r>
            <a:r>
              <a:rPr sz="4000" spc="-10" dirty="0"/>
              <a:t> </a:t>
            </a:r>
            <a:r>
              <a:rPr sz="4000" spc="-5" dirty="0"/>
              <a:t>(1)</a:t>
            </a:r>
            <a:endParaRPr sz="4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38961" y="761"/>
            <a:ext cx="0" cy="1276350"/>
          </a:xfrm>
          <a:custGeom>
            <a:avLst/>
            <a:gdLst/>
            <a:ahLst/>
            <a:cxnLst/>
            <a:rect l="l" t="t" r="r" b="b"/>
            <a:pathLst>
              <a:path h="1276350">
                <a:moveTo>
                  <a:pt x="0" y="0"/>
                </a:moveTo>
                <a:lnTo>
                  <a:pt x="0" y="1276350"/>
                </a:lnTo>
              </a:path>
            </a:pathLst>
          </a:custGeom>
          <a:ln w="28956">
            <a:solidFill>
              <a:srgbClr val="FFC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p:nvPr/>
        </p:nvSpPr>
        <p:spPr>
          <a:xfrm>
            <a:off x="676452" y="1633854"/>
            <a:ext cx="10812780" cy="3241675"/>
          </a:xfrm>
          <a:prstGeom prst="rect">
            <a:avLst/>
          </a:prstGeom>
        </p:spPr>
        <p:txBody>
          <a:bodyPr vert="horz" wrap="square" lIns="0" tIns="12700" rIns="0" bIns="0" rtlCol="0">
            <a:spAutoFit/>
          </a:bodyPr>
          <a:lstStyle/>
          <a:p>
            <a:pPr marL="240665" marR="5080" lvl="0" indent="-228600" algn="l" defTabSz="914400" rtl="0" eaLnBrk="1" fontAlgn="auto" latinLnBrk="0" hangingPunct="1">
              <a:lnSpc>
                <a:spcPct val="100000"/>
              </a:lnSpc>
              <a:spcBef>
                <a:spcPts val="100"/>
              </a:spcBef>
              <a:spcAft>
                <a:spcPts val="0"/>
              </a:spcAft>
              <a:buClr>
                <a:srgbClr val="034EA1"/>
              </a:buClr>
              <a:buSzTx/>
              <a:buFont typeface="Arial MT"/>
              <a:buChar char="•"/>
              <a:tabLst>
                <a:tab pos="240665" algn="l"/>
                <a:tab pos="241300" algn="l"/>
              </a:tabLst>
              <a:defRPr/>
            </a:pPr>
            <a:r>
              <a:rPr kumimoji="0" sz="1800" b="0" i="0" u="none" strike="noStrike" kern="1200" cap="none" spc="0" normalizeH="0" baseline="0" noProof="0" dirty="0">
                <a:ln>
                  <a:noFill/>
                </a:ln>
                <a:solidFill>
                  <a:srgbClr val="C46A11"/>
                </a:solidFill>
                <a:effectLst/>
                <a:uLnTx/>
                <a:uFillTx/>
                <a:latin typeface="Verdana"/>
                <a:ea typeface="+mn-ea"/>
                <a:cs typeface="Verdana"/>
              </a:rPr>
              <a:t>Ensuring</a:t>
            </a:r>
            <a:r>
              <a:rPr kumimoji="0" sz="1800" b="0" i="0" u="none" strike="noStrike" kern="1200" cap="none" spc="-20" normalizeH="0" baseline="0" noProof="0" dirty="0">
                <a:ln>
                  <a:noFill/>
                </a:ln>
                <a:solidFill>
                  <a:srgbClr val="C46A11"/>
                </a:solidFill>
                <a:effectLst/>
                <a:uLnTx/>
                <a:uFillTx/>
                <a:latin typeface="Verdana"/>
                <a:ea typeface="+mn-ea"/>
                <a:cs typeface="Verdana"/>
              </a:rPr>
              <a:t> </a:t>
            </a:r>
            <a:r>
              <a:rPr kumimoji="0" sz="1800" b="0" i="0" u="none" strike="noStrike" kern="1200" cap="none" spc="0" normalizeH="0" baseline="0" noProof="0" dirty="0">
                <a:ln>
                  <a:noFill/>
                </a:ln>
                <a:solidFill>
                  <a:srgbClr val="C46A11"/>
                </a:solidFill>
                <a:effectLst/>
                <a:uLnTx/>
                <a:uFillTx/>
                <a:latin typeface="Verdana"/>
                <a:ea typeface="+mn-ea"/>
                <a:cs typeface="Verdana"/>
              </a:rPr>
              <a:t>a</a:t>
            </a:r>
            <a:r>
              <a:rPr kumimoji="0" sz="1800" b="0" i="0" u="none" strike="noStrike" kern="1200" cap="none" spc="5" normalizeH="0" baseline="0" noProof="0" dirty="0">
                <a:ln>
                  <a:noFill/>
                </a:ln>
                <a:solidFill>
                  <a:srgbClr val="C46A11"/>
                </a:solidFill>
                <a:effectLst/>
                <a:uLnTx/>
                <a:uFillTx/>
                <a:latin typeface="Verdana"/>
                <a:ea typeface="+mn-ea"/>
                <a:cs typeface="Verdana"/>
              </a:rPr>
              <a:t> </a:t>
            </a:r>
            <a:r>
              <a:rPr kumimoji="0" sz="1800" b="1" i="0" u="none" strike="noStrike" kern="1200" cap="none" spc="-5" normalizeH="0" baseline="0" noProof="0" dirty="0">
                <a:ln>
                  <a:noFill/>
                </a:ln>
                <a:solidFill>
                  <a:srgbClr val="C46A11"/>
                </a:solidFill>
                <a:effectLst/>
                <a:uLnTx/>
                <a:uFillTx/>
                <a:latin typeface="Verdana"/>
                <a:ea typeface="+mn-ea"/>
                <a:cs typeface="Verdana"/>
              </a:rPr>
              <a:t>better</a:t>
            </a:r>
            <a:r>
              <a:rPr kumimoji="0" sz="1800" b="1" i="0" u="none" strike="noStrike" kern="1200" cap="none" spc="30" normalizeH="0" baseline="0" noProof="0" dirty="0">
                <a:ln>
                  <a:noFill/>
                </a:ln>
                <a:solidFill>
                  <a:srgbClr val="C46A11"/>
                </a:solidFill>
                <a:effectLst/>
                <a:uLnTx/>
                <a:uFillTx/>
                <a:latin typeface="Verdana"/>
                <a:ea typeface="+mn-ea"/>
                <a:cs typeface="Verdana"/>
              </a:rPr>
              <a:t> </a:t>
            </a:r>
            <a:r>
              <a:rPr kumimoji="0" sz="1800" b="1" i="0" u="none" strike="noStrike" kern="1200" cap="none" spc="-5" normalizeH="0" baseline="0" noProof="0" dirty="0">
                <a:ln>
                  <a:noFill/>
                </a:ln>
                <a:solidFill>
                  <a:srgbClr val="C46A11"/>
                </a:solidFill>
                <a:effectLst/>
                <a:uLnTx/>
                <a:uFillTx/>
                <a:latin typeface="Verdana"/>
                <a:ea typeface="+mn-ea"/>
                <a:cs typeface="Verdana"/>
              </a:rPr>
              <a:t>enforcement</a:t>
            </a:r>
            <a:r>
              <a:rPr kumimoji="0" sz="1800" b="1" i="0" u="none" strike="noStrike" kern="1200" cap="none" spc="30" normalizeH="0" baseline="0" noProof="0" dirty="0">
                <a:ln>
                  <a:noFill/>
                </a:ln>
                <a:solidFill>
                  <a:srgbClr val="C46A11"/>
                </a:solidFill>
                <a:effectLst/>
                <a:uLnTx/>
                <a:uFillTx/>
                <a:latin typeface="Verdana"/>
                <a:ea typeface="+mn-ea"/>
                <a:cs typeface="Verdana"/>
              </a:rPr>
              <a:t> </a:t>
            </a:r>
            <a:r>
              <a:rPr kumimoji="0" sz="1800" b="0" i="0" u="none" strike="noStrike" kern="1200" cap="none" spc="0" normalizeH="0" baseline="0" noProof="0" dirty="0">
                <a:ln>
                  <a:noFill/>
                </a:ln>
                <a:solidFill>
                  <a:srgbClr val="C46A11"/>
                </a:solidFill>
                <a:effectLst/>
                <a:uLnTx/>
                <a:uFillTx/>
                <a:latin typeface="Verdana"/>
                <a:ea typeface="+mn-ea"/>
                <a:cs typeface="Verdana"/>
              </a:rPr>
              <a:t>of</a:t>
            </a:r>
            <a:r>
              <a:rPr kumimoji="0" sz="1800" b="0" i="0" u="none" strike="noStrike" kern="1200" cap="none" spc="5" normalizeH="0" baseline="0" noProof="0" dirty="0">
                <a:ln>
                  <a:noFill/>
                </a:ln>
                <a:solidFill>
                  <a:srgbClr val="C46A11"/>
                </a:solidFill>
                <a:effectLst/>
                <a:uLnTx/>
                <a:uFillTx/>
                <a:latin typeface="Verdana"/>
                <a:ea typeface="+mn-ea"/>
                <a:cs typeface="Verdana"/>
              </a:rPr>
              <a:t> </a:t>
            </a:r>
            <a:r>
              <a:rPr kumimoji="0" sz="1800" b="0" i="0" u="none" strike="noStrike" kern="1200" cap="none" spc="-5" normalizeH="0" baseline="0" noProof="0" dirty="0">
                <a:ln>
                  <a:noFill/>
                </a:ln>
                <a:solidFill>
                  <a:srgbClr val="C46A11"/>
                </a:solidFill>
                <a:effectLst/>
                <a:uLnTx/>
                <a:uFillTx/>
                <a:latin typeface="Verdana"/>
                <a:ea typeface="+mn-ea"/>
                <a:cs typeface="Verdana"/>
              </a:rPr>
              <a:t>the</a:t>
            </a:r>
            <a:r>
              <a:rPr kumimoji="0" sz="1800" b="0" i="0" u="none" strike="noStrike" kern="1200" cap="none" spc="15" normalizeH="0" baseline="0" noProof="0" dirty="0">
                <a:ln>
                  <a:noFill/>
                </a:ln>
                <a:solidFill>
                  <a:srgbClr val="C46A11"/>
                </a:solidFill>
                <a:effectLst/>
                <a:uLnTx/>
                <a:uFillTx/>
                <a:latin typeface="Verdana"/>
                <a:ea typeface="+mn-ea"/>
                <a:cs typeface="Verdana"/>
              </a:rPr>
              <a:t> </a:t>
            </a:r>
            <a:r>
              <a:rPr kumimoji="0" sz="1800" b="0" i="0" u="none" strike="noStrike" kern="1200" cap="none" spc="-5" normalizeH="0" baseline="0" noProof="0" dirty="0">
                <a:ln>
                  <a:noFill/>
                </a:ln>
                <a:solidFill>
                  <a:srgbClr val="C46A11"/>
                </a:solidFill>
                <a:effectLst/>
                <a:uLnTx/>
                <a:uFillTx/>
                <a:latin typeface="Verdana"/>
                <a:ea typeface="+mn-ea"/>
                <a:cs typeface="Verdana"/>
              </a:rPr>
              <a:t>product</a:t>
            </a:r>
            <a:r>
              <a:rPr kumimoji="0" sz="1800" b="0" i="0" u="none" strike="noStrike" kern="1200" cap="none" spc="10" normalizeH="0" baseline="0" noProof="0" dirty="0">
                <a:ln>
                  <a:noFill/>
                </a:ln>
                <a:solidFill>
                  <a:srgbClr val="C46A11"/>
                </a:solidFill>
                <a:effectLst/>
                <a:uLnTx/>
                <a:uFillTx/>
                <a:latin typeface="Verdana"/>
                <a:ea typeface="+mn-ea"/>
                <a:cs typeface="Verdana"/>
              </a:rPr>
              <a:t> </a:t>
            </a:r>
            <a:r>
              <a:rPr kumimoji="0" sz="1800" b="0" i="0" u="none" strike="noStrike" kern="1200" cap="none" spc="-5" normalizeH="0" baseline="0" noProof="0" dirty="0">
                <a:ln>
                  <a:noFill/>
                </a:ln>
                <a:solidFill>
                  <a:srgbClr val="C46A11"/>
                </a:solidFill>
                <a:effectLst/>
                <a:uLnTx/>
                <a:uFillTx/>
                <a:latin typeface="Verdana"/>
                <a:ea typeface="+mn-ea"/>
                <a:cs typeface="Verdana"/>
              </a:rPr>
              <a:t>safety</a:t>
            </a:r>
            <a:r>
              <a:rPr kumimoji="0" sz="1800" b="0" i="0" u="none" strike="noStrike" kern="1200" cap="none" spc="5" normalizeH="0" baseline="0" noProof="0" dirty="0">
                <a:ln>
                  <a:noFill/>
                </a:ln>
                <a:solidFill>
                  <a:srgbClr val="C46A11"/>
                </a:solidFill>
                <a:effectLst/>
                <a:uLnTx/>
                <a:uFillTx/>
                <a:latin typeface="Verdana"/>
                <a:ea typeface="+mn-ea"/>
                <a:cs typeface="Verdana"/>
              </a:rPr>
              <a:t> </a:t>
            </a:r>
            <a:r>
              <a:rPr kumimoji="0" sz="1800" b="0" i="0" u="none" strike="noStrike" kern="1200" cap="none" spc="0" normalizeH="0" baseline="0" noProof="0" dirty="0">
                <a:ln>
                  <a:noFill/>
                </a:ln>
                <a:solidFill>
                  <a:srgbClr val="C46A11"/>
                </a:solidFill>
                <a:effectLst/>
                <a:uLnTx/>
                <a:uFillTx/>
                <a:latin typeface="Verdana"/>
                <a:ea typeface="+mn-ea"/>
                <a:cs typeface="Verdana"/>
              </a:rPr>
              <a:t>rules</a:t>
            </a:r>
            <a:r>
              <a:rPr kumimoji="0" sz="1800" b="0" i="0" u="none" strike="noStrike" kern="1200" cap="none" spc="-5" normalizeH="0" baseline="0" noProof="0" dirty="0">
                <a:ln>
                  <a:noFill/>
                </a:ln>
                <a:solidFill>
                  <a:srgbClr val="C46A11"/>
                </a:solidFill>
                <a:effectLst/>
                <a:uLnTx/>
                <a:uFillTx/>
                <a:latin typeface="Verdana"/>
                <a:ea typeface="+mn-ea"/>
                <a:cs typeface="Verdana"/>
              </a:rPr>
              <a:t> </a:t>
            </a:r>
            <a:r>
              <a:rPr kumimoji="0" sz="1800" b="0" i="0" u="none" strike="noStrike" kern="1200" cap="none" spc="0" normalizeH="0" baseline="0" noProof="0" dirty="0">
                <a:ln>
                  <a:noFill/>
                </a:ln>
                <a:solidFill>
                  <a:srgbClr val="C46A11"/>
                </a:solidFill>
                <a:effectLst/>
                <a:uLnTx/>
                <a:uFillTx/>
                <a:latin typeface="Verdana"/>
                <a:ea typeface="+mn-ea"/>
                <a:cs typeface="Verdana"/>
              </a:rPr>
              <a:t>and </a:t>
            </a:r>
            <a:r>
              <a:rPr kumimoji="0" sz="1800" b="1" i="0" u="none" strike="noStrike" kern="1200" cap="none" spc="-5" normalizeH="0" baseline="0" noProof="0" dirty="0">
                <a:ln>
                  <a:noFill/>
                </a:ln>
                <a:solidFill>
                  <a:srgbClr val="C46A11"/>
                </a:solidFill>
                <a:effectLst/>
                <a:uLnTx/>
                <a:uFillTx/>
                <a:latin typeface="Verdana"/>
                <a:ea typeface="+mn-ea"/>
                <a:cs typeface="Verdana"/>
              </a:rPr>
              <a:t>more</a:t>
            </a:r>
            <a:r>
              <a:rPr kumimoji="0" sz="1800" b="1" i="0" u="none" strike="noStrike" kern="1200" cap="none" spc="5" normalizeH="0" baseline="0" noProof="0" dirty="0">
                <a:ln>
                  <a:noFill/>
                </a:ln>
                <a:solidFill>
                  <a:srgbClr val="C46A11"/>
                </a:solidFill>
                <a:effectLst/>
                <a:uLnTx/>
                <a:uFillTx/>
                <a:latin typeface="Verdana"/>
                <a:ea typeface="+mn-ea"/>
                <a:cs typeface="Verdana"/>
              </a:rPr>
              <a:t> </a:t>
            </a:r>
            <a:r>
              <a:rPr kumimoji="0" sz="1800" b="1" i="0" u="none" strike="noStrike" kern="1200" cap="none" spc="-5" normalizeH="0" baseline="0" noProof="0" dirty="0">
                <a:ln>
                  <a:noFill/>
                </a:ln>
                <a:solidFill>
                  <a:srgbClr val="C46A11"/>
                </a:solidFill>
                <a:effectLst/>
                <a:uLnTx/>
                <a:uFillTx/>
                <a:latin typeface="Verdana"/>
                <a:ea typeface="+mn-ea"/>
                <a:cs typeface="Verdana"/>
              </a:rPr>
              <a:t>efficient</a:t>
            </a:r>
            <a:r>
              <a:rPr kumimoji="0" sz="1800" b="1" i="0" u="none" strike="noStrike" kern="1200" cap="none" spc="20" normalizeH="0" baseline="0" noProof="0" dirty="0">
                <a:ln>
                  <a:noFill/>
                </a:ln>
                <a:solidFill>
                  <a:srgbClr val="C46A11"/>
                </a:solidFill>
                <a:effectLst/>
                <a:uLnTx/>
                <a:uFillTx/>
                <a:latin typeface="Verdana"/>
                <a:ea typeface="+mn-ea"/>
                <a:cs typeface="Verdana"/>
              </a:rPr>
              <a:t> </a:t>
            </a:r>
            <a:r>
              <a:rPr kumimoji="0" sz="1800" b="1" i="0" u="none" strike="noStrike" kern="1200" cap="none" spc="0" normalizeH="0" baseline="0" noProof="0" dirty="0">
                <a:ln>
                  <a:noFill/>
                </a:ln>
                <a:solidFill>
                  <a:srgbClr val="C46A11"/>
                </a:solidFill>
                <a:effectLst/>
                <a:uLnTx/>
                <a:uFillTx/>
                <a:latin typeface="Verdana"/>
                <a:ea typeface="+mn-ea"/>
                <a:cs typeface="Verdana"/>
              </a:rPr>
              <a:t>and</a:t>
            </a:r>
            <a:r>
              <a:rPr kumimoji="0" sz="1800" b="1" i="0" u="none" strike="noStrike" kern="1200" cap="none" spc="5" normalizeH="0" baseline="0" noProof="0" dirty="0">
                <a:ln>
                  <a:noFill/>
                </a:ln>
                <a:solidFill>
                  <a:srgbClr val="C46A11"/>
                </a:solidFill>
                <a:effectLst/>
                <a:uLnTx/>
                <a:uFillTx/>
                <a:latin typeface="Verdana"/>
                <a:ea typeface="+mn-ea"/>
                <a:cs typeface="Verdana"/>
              </a:rPr>
              <a:t> </a:t>
            </a:r>
            <a:r>
              <a:rPr kumimoji="0" sz="1800" b="1" i="0" u="none" strike="noStrike" kern="1200" cap="none" spc="-5" normalizeH="0" baseline="0" noProof="0" dirty="0">
                <a:ln>
                  <a:noFill/>
                </a:ln>
                <a:solidFill>
                  <a:srgbClr val="C46A11"/>
                </a:solidFill>
                <a:effectLst/>
                <a:uLnTx/>
                <a:uFillTx/>
                <a:latin typeface="Verdana"/>
                <a:ea typeface="+mn-ea"/>
                <a:cs typeface="Verdana"/>
              </a:rPr>
              <a:t>even </a:t>
            </a:r>
            <a:r>
              <a:rPr kumimoji="0" sz="1800" b="1" i="0" u="none" strike="noStrike" kern="1200" cap="none" spc="-600" normalizeH="0" baseline="0" noProof="0" dirty="0">
                <a:ln>
                  <a:noFill/>
                </a:ln>
                <a:solidFill>
                  <a:srgbClr val="C46A11"/>
                </a:solidFill>
                <a:effectLst/>
                <a:uLnTx/>
                <a:uFillTx/>
                <a:latin typeface="Verdana"/>
                <a:ea typeface="+mn-ea"/>
                <a:cs typeface="Verdana"/>
              </a:rPr>
              <a:t> </a:t>
            </a:r>
            <a:r>
              <a:rPr kumimoji="0" sz="1800" b="1" i="0" u="none" strike="noStrike" kern="1200" cap="none" spc="0" normalizeH="0" baseline="0" noProof="0" dirty="0">
                <a:ln>
                  <a:noFill/>
                </a:ln>
                <a:solidFill>
                  <a:srgbClr val="C46A11"/>
                </a:solidFill>
                <a:effectLst/>
                <a:uLnTx/>
                <a:uFillTx/>
                <a:latin typeface="Verdana"/>
                <a:ea typeface="+mn-ea"/>
                <a:cs typeface="Verdana"/>
              </a:rPr>
              <a:t>market</a:t>
            </a:r>
            <a:r>
              <a:rPr kumimoji="0" sz="1800" b="1" i="0" u="none" strike="noStrike" kern="1200" cap="none" spc="-10" normalizeH="0" baseline="0" noProof="0" dirty="0">
                <a:ln>
                  <a:noFill/>
                </a:ln>
                <a:solidFill>
                  <a:srgbClr val="C46A11"/>
                </a:solidFill>
                <a:effectLst/>
                <a:uLnTx/>
                <a:uFillTx/>
                <a:latin typeface="Verdana"/>
                <a:ea typeface="+mn-ea"/>
                <a:cs typeface="Verdana"/>
              </a:rPr>
              <a:t> </a:t>
            </a:r>
            <a:r>
              <a:rPr kumimoji="0" sz="1800" b="1" i="0" u="none" strike="noStrike" kern="1200" cap="none" spc="-5" normalizeH="0" baseline="0" noProof="0" dirty="0">
                <a:ln>
                  <a:noFill/>
                </a:ln>
                <a:solidFill>
                  <a:srgbClr val="C46A11"/>
                </a:solidFill>
                <a:effectLst/>
                <a:uLnTx/>
                <a:uFillTx/>
                <a:latin typeface="Verdana"/>
                <a:ea typeface="+mn-ea"/>
                <a:cs typeface="Verdana"/>
              </a:rPr>
              <a:t>surveillance</a:t>
            </a:r>
            <a:endParaRPr kumimoji="0" sz="1800" b="0" i="0" u="none" strike="noStrike" kern="1200" cap="none" spc="0" normalizeH="0" baseline="0" noProof="0">
              <a:ln>
                <a:noFill/>
              </a:ln>
              <a:solidFill>
                <a:prstClr val="black"/>
              </a:solidFill>
              <a:effectLst/>
              <a:uLnTx/>
              <a:uFillTx/>
              <a:latin typeface="Verdana"/>
              <a:ea typeface="+mn-ea"/>
              <a:cs typeface="Verdana"/>
            </a:endParaRPr>
          </a:p>
          <a:p>
            <a:pPr marL="636905" marR="0" lvl="1" indent="-355600" algn="l" defTabSz="914400" rtl="0" eaLnBrk="1" fontAlgn="auto" latinLnBrk="0" hangingPunct="1">
              <a:lnSpc>
                <a:spcPct val="100000"/>
              </a:lnSpc>
              <a:spcBef>
                <a:spcPts val="1200"/>
              </a:spcBef>
              <a:spcAft>
                <a:spcPts val="0"/>
              </a:spcAft>
              <a:buClrTx/>
              <a:buSzTx/>
              <a:buFont typeface="Arial MT"/>
              <a:buChar char="•"/>
              <a:tabLst>
                <a:tab pos="636905" algn="l"/>
                <a:tab pos="637540" algn="l"/>
              </a:tabLst>
              <a:defRPr/>
            </a:pPr>
            <a:r>
              <a:rPr kumimoji="0" sz="1500" b="0" i="0" u="none" strike="noStrike" kern="1200" cap="none" spc="-10" normalizeH="0" baseline="0" noProof="0" dirty="0">
                <a:ln>
                  <a:noFill/>
                </a:ln>
                <a:solidFill>
                  <a:srgbClr val="0E5393"/>
                </a:solidFill>
                <a:effectLst/>
                <a:uLnTx/>
                <a:uFillTx/>
                <a:latin typeface="Verdana"/>
                <a:ea typeface="+mn-ea"/>
                <a:cs typeface="Verdana"/>
              </a:rPr>
              <a:t>Alignment</a:t>
            </a:r>
            <a:r>
              <a:rPr kumimoji="0" sz="1500" b="0" i="0" u="none" strike="noStrike" kern="1200" cap="none" spc="45" normalizeH="0" baseline="0" noProof="0" dirty="0">
                <a:ln>
                  <a:noFill/>
                </a:ln>
                <a:solidFill>
                  <a:srgbClr val="0E5393"/>
                </a:solidFill>
                <a:effectLst/>
                <a:uLnTx/>
                <a:uFillTx/>
                <a:latin typeface="Verdana"/>
                <a:ea typeface="+mn-ea"/>
                <a:cs typeface="Verdana"/>
              </a:rPr>
              <a:t> </a:t>
            </a:r>
            <a:r>
              <a:rPr kumimoji="0" sz="1500" b="0" i="0" u="none" strike="noStrike" kern="1200" cap="none" spc="-10" normalizeH="0" baseline="0" noProof="0" dirty="0">
                <a:ln>
                  <a:noFill/>
                </a:ln>
                <a:solidFill>
                  <a:srgbClr val="0E5393"/>
                </a:solidFill>
                <a:effectLst/>
                <a:uLnTx/>
                <a:uFillTx/>
                <a:latin typeface="Verdana"/>
                <a:ea typeface="+mn-ea"/>
                <a:cs typeface="Verdana"/>
              </a:rPr>
              <a:t>with</a:t>
            </a:r>
            <a:r>
              <a:rPr kumimoji="0" sz="1500" b="0" i="0" u="none" strike="noStrike" kern="1200" cap="none" spc="15" normalizeH="0" baseline="0" noProof="0" dirty="0">
                <a:ln>
                  <a:noFill/>
                </a:ln>
                <a:solidFill>
                  <a:srgbClr val="0E5393"/>
                </a:solidFill>
                <a:effectLst/>
                <a:uLnTx/>
                <a:uFillTx/>
                <a:latin typeface="Verdana"/>
                <a:ea typeface="+mn-ea"/>
                <a:cs typeface="Verdana"/>
              </a:rPr>
              <a:t> </a:t>
            </a:r>
            <a:r>
              <a:rPr kumimoji="0" sz="1500" b="1" i="0" u="none" strike="noStrike" kern="1200" cap="none" spc="-5" normalizeH="0" baseline="0" noProof="0" dirty="0">
                <a:ln>
                  <a:noFill/>
                </a:ln>
                <a:solidFill>
                  <a:srgbClr val="0E5393"/>
                </a:solidFill>
                <a:effectLst/>
                <a:uLnTx/>
                <a:uFillTx/>
                <a:latin typeface="Verdana"/>
                <a:ea typeface="+mn-ea"/>
                <a:cs typeface="Verdana"/>
              </a:rPr>
              <a:t>market</a:t>
            </a:r>
            <a:r>
              <a:rPr kumimoji="0" sz="1500" b="1" i="0" u="none" strike="noStrike" kern="1200" cap="none" spc="30" normalizeH="0" baseline="0" noProof="0" dirty="0">
                <a:ln>
                  <a:noFill/>
                </a:ln>
                <a:solidFill>
                  <a:srgbClr val="0E5393"/>
                </a:solidFill>
                <a:effectLst/>
                <a:uLnTx/>
                <a:uFillTx/>
                <a:latin typeface="Verdana"/>
                <a:ea typeface="+mn-ea"/>
                <a:cs typeface="Verdana"/>
              </a:rPr>
              <a:t> </a:t>
            </a:r>
            <a:r>
              <a:rPr kumimoji="0" sz="1500" b="1" i="0" u="none" strike="noStrike" kern="1200" cap="none" spc="-5" normalizeH="0" baseline="0" noProof="0" dirty="0">
                <a:ln>
                  <a:noFill/>
                </a:ln>
                <a:solidFill>
                  <a:srgbClr val="0E5393"/>
                </a:solidFill>
                <a:effectLst/>
                <a:uLnTx/>
                <a:uFillTx/>
                <a:latin typeface="Verdana"/>
                <a:ea typeface="+mn-ea"/>
                <a:cs typeface="Verdana"/>
              </a:rPr>
              <a:t>surveillance</a:t>
            </a:r>
            <a:r>
              <a:rPr kumimoji="0" sz="1500" b="1" i="0" u="none" strike="noStrike" kern="1200" cap="none" spc="5"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and</a:t>
            </a:r>
            <a:r>
              <a:rPr kumimoji="0" sz="1500" b="0" i="0" u="none" strike="noStrike" kern="1200" cap="none" spc="15" normalizeH="0" baseline="0" noProof="0" dirty="0">
                <a:ln>
                  <a:noFill/>
                </a:ln>
                <a:solidFill>
                  <a:srgbClr val="0E5393"/>
                </a:solidFill>
                <a:effectLst/>
                <a:uLnTx/>
                <a:uFillTx/>
                <a:latin typeface="Verdana"/>
                <a:ea typeface="+mn-ea"/>
                <a:cs typeface="Verdana"/>
              </a:rPr>
              <a:t> </a:t>
            </a:r>
            <a:r>
              <a:rPr kumimoji="0" sz="1500" b="1" i="0" u="none" strike="noStrike" kern="1200" cap="none" spc="-5" normalizeH="0" baseline="0" noProof="0" dirty="0">
                <a:ln>
                  <a:noFill/>
                </a:ln>
                <a:solidFill>
                  <a:srgbClr val="0E5393"/>
                </a:solidFill>
                <a:effectLst/>
                <a:uLnTx/>
                <a:uFillTx/>
                <a:latin typeface="Verdana"/>
                <a:ea typeface="+mn-ea"/>
                <a:cs typeface="Verdana"/>
              </a:rPr>
              <a:t>traceability</a:t>
            </a:r>
            <a:r>
              <a:rPr kumimoji="0" sz="1500" b="1" i="0" u="none" strike="noStrike" kern="1200" cap="none" spc="15" normalizeH="0" baseline="0" noProof="0" dirty="0">
                <a:ln>
                  <a:noFill/>
                </a:ln>
                <a:solidFill>
                  <a:srgbClr val="0E5393"/>
                </a:solidFill>
                <a:effectLst/>
                <a:uLnTx/>
                <a:uFillTx/>
                <a:latin typeface="Verdana"/>
                <a:ea typeface="+mn-ea"/>
                <a:cs typeface="Verdana"/>
              </a:rPr>
              <a:t> </a:t>
            </a:r>
            <a:r>
              <a:rPr kumimoji="0" sz="1500" b="1" i="0" u="none" strike="noStrike" kern="1200" cap="none" spc="-5" normalizeH="0" baseline="0" noProof="0" dirty="0">
                <a:ln>
                  <a:noFill/>
                </a:ln>
                <a:solidFill>
                  <a:srgbClr val="0E5393"/>
                </a:solidFill>
                <a:effectLst/>
                <a:uLnTx/>
                <a:uFillTx/>
                <a:latin typeface="Verdana"/>
                <a:ea typeface="+mn-ea"/>
                <a:cs typeface="Verdana"/>
              </a:rPr>
              <a:t>rules</a:t>
            </a:r>
            <a:r>
              <a:rPr kumimoji="0" sz="1500" b="1" i="0" u="none" strike="noStrike" kern="1200" cap="none" spc="-10" normalizeH="0" baseline="0" noProof="0" dirty="0">
                <a:ln>
                  <a:noFill/>
                </a:ln>
                <a:solidFill>
                  <a:srgbClr val="0E5393"/>
                </a:solidFill>
                <a:effectLst/>
                <a:uLnTx/>
                <a:uFillTx/>
                <a:latin typeface="Verdana"/>
                <a:ea typeface="+mn-ea"/>
                <a:cs typeface="Verdana"/>
              </a:rPr>
              <a:t> </a:t>
            </a:r>
            <a:r>
              <a:rPr kumimoji="0" sz="1500" b="0" i="0" u="none" strike="noStrike" kern="1200" cap="none" spc="-10" normalizeH="0" baseline="0" noProof="0" dirty="0">
                <a:ln>
                  <a:noFill/>
                </a:ln>
                <a:solidFill>
                  <a:srgbClr val="0E5393"/>
                </a:solidFill>
                <a:effectLst/>
                <a:uLnTx/>
                <a:uFillTx/>
                <a:latin typeface="Verdana"/>
                <a:ea typeface="+mn-ea"/>
                <a:cs typeface="Verdana"/>
              </a:rPr>
              <a:t>applicable</a:t>
            </a:r>
            <a:r>
              <a:rPr kumimoji="0" sz="1500" b="0" i="0" u="none" strike="noStrike" kern="1200" cap="none" spc="65"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to</a:t>
            </a:r>
            <a:r>
              <a:rPr kumimoji="0" sz="1500" b="0" i="0" u="none" strike="noStrike" kern="1200" cap="none" spc="15"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harmonised</a:t>
            </a:r>
            <a:r>
              <a:rPr kumimoji="0" sz="1500" b="0" i="0" u="none" strike="noStrike" kern="1200" cap="none" spc="35"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products</a:t>
            </a:r>
            <a:endParaRPr kumimoji="0" sz="1500" b="0" i="0" u="none" strike="noStrike" kern="1200" cap="none" spc="0" normalizeH="0" baseline="0" noProof="0">
              <a:ln>
                <a:noFill/>
              </a:ln>
              <a:solidFill>
                <a:prstClr val="black"/>
              </a:solidFill>
              <a:effectLst/>
              <a:uLnTx/>
              <a:uFillTx/>
              <a:latin typeface="Verdana"/>
              <a:ea typeface="+mn-ea"/>
              <a:cs typeface="Verdana"/>
            </a:endParaRPr>
          </a:p>
          <a:p>
            <a:pPr marL="636905" marR="0" lvl="1" indent="-355600" algn="l" defTabSz="914400" rtl="0" eaLnBrk="1" fontAlgn="auto" latinLnBrk="0" hangingPunct="1">
              <a:lnSpc>
                <a:spcPct val="100000"/>
              </a:lnSpc>
              <a:spcBef>
                <a:spcPts val="1200"/>
              </a:spcBef>
              <a:spcAft>
                <a:spcPts val="0"/>
              </a:spcAft>
              <a:buClrTx/>
              <a:buSzTx/>
              <a:buFont typeface="Arial MT"/>
              <a:buChar char="•"/>
              <a:tabLst>
                <a:tab pos="636905" algn="l"/>
                <a:tab pos="637540" algn="l"/>
              </a:tabLst>
              <a:defRPr/>
            </a:pPr>
            <a:r>
              <a:rPr kumimoji="0" sz="1500" b="0" i="0" u="none" strike="noStrike" kern="1200" cap="none" spc="-10" normalizeH="0" baseline="0" noProof="0" dirty="0">
                <a:ln>
                  <a:noFill/>
                </a:ln>
                <a:solidFill>
                  <a:srgbClr val="0E5393"/>
                </a:solidFill>
                <a:effectLst/>
                <a:uLnTx/>
                <a:uFillTx/>
                <a:latin typeface="Verdana"/>
                <a:ea typeface="+mn-ea"/>
                <a:cs typeface="Verdana"/>
              </a:rPr>
              <a:t>Clear</a:t>
            </a:r>
            <a:r>
              <a:rPr kumimoji="0" sz="1500" b="0" i="0" u="none" strike="noStrike" kern="1200" cap="none" spc="25" normalizeH="0" baseline="0" noProof="0" dirty="0">
                <a:ln>
                  <a:noFill/>
                </a:ln>
                <a:solidFill>
                  <a:srgbClr val="0E5393"/>
                </a:solidFill>
                <a:effectLst/>
                <a:uLnTx/>
                <a:uFillTx/>
                <a:latin typeface="Verdana"/>
                <a:ea typeface="+mn-ea"/>
                <a:cs typeface="Verdana"/>
              </a:rPr>
              <a:t> </a:t>
            </a:r>
            <a:r>
              <a:rPr kumimoji="0" sz="1500" b="1" i="0" u="none" strike="noStrike" kern="1200" cap="none" spc="-5" normalizeH="0" baseline="0" noProof="0" dirty="0">
                <a:ln>
                  <a:noFill/>
                </a:ln>
                <a:solidFill>
                  <a:srgbClr val="0E5393"/>
                </a:solidFill>
                <a:effectLst/>
                <a:uLnTx/>
                <a:uFillTx/>
                <a:latin typeface="Verdana"/>
                <a:ea typeface="+mn-ea"/>
                <a:cs typeface="Verdana"/>
              </a:rPr>
              <a:t>obligations</a:t>
            </a:r>
            <a:r>
              <a:rPr kumimoji="0" sz="1500" b="1" i="0" u="none" strike="noStrike" kern="1200" cap="none" spc="-15" normalizeH="0" baseline="0" noProof="0" dirty="0">
                <a:ln>
                  <a:noFill/>
                </a:ln>
                <a:solidFill>
                  <a:srgbClr val="0E5393"/>
                </a:solidFill>
                <a:effectLst/>
                <a:uLnTx/>
                <a:uFillTx/>
                <a:latin typeface="Verdana"/>
                <a:ea typeface="+mn-ea"/>
                <a:cs typeface="Verdana"/>
              </a:rPr>
              <a:t> </a:t>
            </a:r>
            <a:r>
              <a:rPr kumimoji="0" sz="1500" b="1" i="0" u="none" strike="noStrike" kern="1200" cap="none" spc="-5" normalizeH="0" baseline="0" noProof="0" dirty="0">
                <a:ln>
                  <a:noFill/>
                </a:ln>
                <a:solidFill>
                  <a:srgbClr val="0E5393"/>
                </a:solidFill>
                <a:effectLst/>
                <a:uLnTx/>
                <a:uFillTx/>
                <a:latin typeface="Verdana"/>
                <a:ea typeface="+mn-ea"/>
                <a:cs typeface="Verdana"/>
              </a:rPr>
              <a:t>for</a:t>
            </a:r>
            <a:r>
              <a:rPr kumimoji="0" sz="1500" b="1" i="0" u="none" strike="noStrike" kern="1200" cap="none" spc="0" normalizeH="0" baseline="0" noProof="0" dirty="0">
                <a:ln>
                  <a:noFill/>
                </a:ln>
                <a:solidFill>
                  <a:srgbClr val="0E5393"/>
                </a:solidFill>
                <a:effectLst/>
                <a:uLnTx/>
                <a:uFillTx/>
                <a:latin typeface="Verdana"/>
                <a:ea typeface="+mn-ea"/>
                <a:cs typeface="Verdana"/>
              </a:rPr>
              <a:t> </a:t>
            </a:r>
            <a:r>
              <a:rPr kumimoji="0" sz="1500" b="1" i="0" u="none" strike="noStrike" kern="1200" cap="none" spc="-5" normalizeH="0" baseline="0" noProof="0" dirty="0">
                <a:ln>
                  <a:noFill/>
                </a:ln>
                <a:solidFill>
                  <a:srgbClr val="0E5393"/>
                </a:solidFill>
                <a:effectLst/>
                <a:uLnTx/>
                <a:uFillTx/>
                <a:latin typeface="Verdana"/>
                <a:ea typeface="+mn-ea"/>
                <a:cs typeface="Verdana"/>
              </a:rPr>
              <a:t>economic</a:t>
            </a:r>
            <a:r>
              <a:rPr kumimoji="0" sz="1500" b="1" i="0" u="none" strike="noStrike" kern="1200" cap="none" spc="5" normalizeH="0" baseline="0" noProof="0" dirty="0">
                <a:ln>
                  <a:noFill/>
                </a:ln>
                <a:solidFill>
                  <a:srgbClr val="0E5393"/>
                </a:solidFill>
                <a:effectLst/>
                <a:uLnTx/>
                <a:uFillTx/>
                <a:latin typeface="Verdana"/>
                <a:ea typeface="+mn-ea"/>
                <a:cs typeface="Verdana"/>
              </a:rPr>
              <a:t> </a:t>
            </a:r>
            <a:r>
              <a:rPr kumimoji="0" sz="1500" b="1" i="0" u="none" strike="noStrike" kern="1200" cap="none" spc="-5" normalizeH="0" baseline="0" noProof="0" dirty="0">
                <a:ln>
                  <a:noFill/>
                </a:ln>
                <a:solidFill>
                  <a:srgbClr val="0E5393"/>
                </a:solidFill>
                <a:effectLst/>
                <a:uLnTx/>
                <a:uFillTx/>
                <a:latin typeface="Verdana"/>
                <a:ea typeface="+mn-ea"/>
                <a:cs typeface="Verdana"/>
              </a:rPr>
              <a:t>operators</a:t>
            </a:r>
            <a:endParaRPr kumimoji="0" sz="1500" b="0" i="0" u="none" strike="noStrike" kern="1200" cap="none" spc="0" normalizeH="0" baseline="0" noProof="0">
              <a:ln>
                <a:noFill/>
              </a:ln>
              <a:solidFill>
                <a:prstClr val="black"/>
              </a:solidFill>
              <a:effectLst/>
              <a:uLnTx/>
              <a:uFillTx/>
              <a:latin typeface="Verdana"/>
              <a:ea typeface="+mn-ea"/>
              <a:cs typeface="Verdana"/>
            </a:endParaRPr>
          </a:p>
          <a:p>
            <a:pPr marL="636905" marR="0" lvl="1" indent="-355600" algn="l" defTabSz="914400" rtl="0" eaLnBrk="1" fontAlgn="auto" latinLnBrk="0" hangingPunct="1">
              <a:lnSpc>
                <a:spcPct val="100000"/>
              </a:lnSpc>
              <a:spcBef>
                <a:spcPts val="1200"/>
              </a:spcBef>
              <a:spcAft>
                <a:spcPts val="0"/>
              </a:spcAft>
              <a:buClrTx/>
              <a:buSzTx/>
              <a:buFont typeface="Arial MT"/>
              <a:buChar char="•"/>
              <a:tabLst>
                <a:tab pos="636905" algn="l"/>
                <a:tab pos="637540" algn="l"/>
              </a:tabLst>
              <a:defRPr/>
            </a:pPr>
            <a:r>
              <a:rPr kumimoji="0" sz="1500" b="1" i="0" u="none" strike="noStrike" kern="1200" cap="none" spc="-5" normalizeH="0" baseline="0" noProof="0" dirty="0">
                <a:ln>
                  <a:noFill/>
                </a:ln>
                <a:solidFill>
                  <a:srgbClr val="0E5393"/>
                </a:solidFill>
                <a:effectLst/>
                <a:uLnTx/>
                <a:uFillTx/>
                <a:latin typeface="Verdana"/>
                <a:ea typeface="+mn-ea"/>
                <a:cs typeface="Verdana"/>
              </a:rPr>
              <a:t>Responsible</a:t>
            </a:r>
            <a:r>
              <a:rPr kumimoji="0" sz="1500" b="1" i="0" u="none" strike="noStrike" kern="1200" cap="none" spc="5" normalizeH="0" baseline="0" noProof="0" dirty="0">
                <a:ln>
                  <a:noFill/>
                </a:ln>
                <a:solidFill>
                  <a:srgbClr val="0E5393"/>
                </a:solidFill>
                <a:effectLst/>
                <a:uLnTx/>
                <a:uFillTx/>
                <a:latin typeface="Verdana"/>
                <a:ea typeface="+mn-ea"/>
                <a:cs typeface="Verdana"/>
              </a:rPr>
              <a:t> </a:t>
            </a:r>
            <a:r>
              <a:rPr kumimoji="0" sz="1500" b="1" i="0" u="none" strike="noStrike" kern="1200" cap="none" spc="-5" normalizeH="0" baseline="0" noProof="0" dirty="0">
                <a:ln>
                  <a:noFill/>
                </a:ln>
                <a:solidFill>
                  <a:srgbClr val="0E5393"/>
                </a:solidFill>
                <a:effectLst/>
                <a:uLnTx/>
                <a:uFillTx/>
                <a:latin typeface="Verdana"/>
                <a:ea typeface="+mn-ea"/>
                <a:cs typeface="Verdana"/>
              </a:rPr>
              <a:t>economic</a:t>
            </a:r>
            <a:r>
              <a:rPr kumimoji="0" sz="1500" b="1" i="0" u="none" strike="noStrike" kern="1200" cap="none" spc="-10" normalizeH="0" baseline="0" noProof="0" dirty="0">
                <a:ln>
                  <a:noFill/>
                </a:ln>
                <a:solidFill>
                  <a:srgbClr val="0E5393"/>
                </a:solidFill>
                <a:effectLst/>
                <a:uLnTx/>
                <a:uFillTx/>
                <a:latin typeface="Verdana"/>
                <a:ea typeface="+mn-ea"/>
                <a:cs typeface="Verdana"/>
              </a:rPr>
              <a:t> </a:t>
            </a:r>
            <a:r>
              <a:rPr kumimoji="0" sz="1500" b="1" i="0" u="none" strike="noStrike" kern="1200" cap="none" spc="-5" normalizeH="0" baseline="0" noProof="0" dirty="0">
                <a:ln>
                  <a:noFill/>
                </a:ln>
                <a:solidFill>
                  <a:srgbClr val="0E5393"/>
                </a:solidFill>
                <a:effectLst/>
                <a:uLnTx/>
                <a:uFillTx/>
                <a:latin typeface="Verdana"/>
                <a:ea typeface="+mn-ea"/>
                <a:cs typeface="Verdana"/>
              </a:rPr>
              <a:t>operator</a:t>
            </a:r>
            <a:r>
              <a:rPr kumimoji="0" sz="1500" b="1" i="0" u="none" strike="noStrike" kern="1200" cap="none" spc="5" normalizeH="0" baseline="0" noProof="0" dirty="0">
                <a:ln>
                  <a:noFill/>
                </a:ln>
                <a:solidFill>
                  <a:srgbClr val="0E5393"/>
                </a:solidFill>
                <a:effectLst/>
                <a:uLnTx/>
                <a:uFillTx/>
                <a:latin typeface="Verdana"/>
                <a:ea typeface="+mn-ea"/>
                <a:cs typeface="Verdana"/>
              </a:rPr>
              <a:t> </a:t>
            </a:r>
            <a:r>
              <a:rPr kumimoji="0" sz="1500" b="0" i="0" u="none" strike="noStrike" kern="1200" cap="none" spc="-10" normalizeH="0" baseline="0" noProof="0" dirty="0">
                <a:ln>
                  <a:noFill/>
                </a:ln>
                <a:solidFill>
                  <a:srgbClr val="0E5393"/>
                </a:solidFill>
                <a:effectLst/>
                <a:uLnTx/>
                <a:uFillTx/>
                <a:latin typeface="Verdana"/>
                <a:ea typeface="+mn-ea"/>
                <a:cs typeface="Verdana"/>
              </a:rPr>
              <a:t>in</a:t>
            </a:r>
            <a:r>
              <a:rPr kumimoji="0" sz="1500" b="0" i="0" u="none" strike="noStrike" kern="1200" cap="none" spc="15"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the EU</a:t>
            </a:r>
            <a:r>
              <a:rPr kumimoji="0" sz="1500" b="0" i="0" u="none" strike="noStrike" kern="1200" cap="none" spc="10" normalizeH="0" baseline="0" noProof="0" dirty="0">
                <a:ln>
                  <a:noFill/>
                </a:ln>
                <a:solidFill>
                  <a:srgbClr val="0E5393"/>
                </a:solidFill>
                <a:effectLst/>
                <a:uLnTx/>
                <a:uFillTx/>
                <a:latin typeface="Verdana"/>
                <a:ea typeface="+mn-ea"/>
                <a:cs typeface="Verdana"/>
              </a:rPr>
              <a:t> </a:t>
            </a:r>
            <a:r>
              <a:rPr kumimoji="0" sz="1500" b="0" i="0" u="none" strike="noStrike" kern="1200" cap="none" spc="0" normalizeH="0" baseline="0" noProof="0" dirty="0">
                <a:ln>
                  <a:noFill/>
                </a:ln>
                <a:solidFill>
                  <a:srgbClr val="0E5393"/>
                </a:solidFill>
                <a:effectLst/>
                <a:uLnTx/>
                <a:uFillTx/>
                <a:latin typeface="Verdana"/>
                <a:ea typeface="+mn-ea"/>
                <a:cs typeface="Verdana"/>
              </a:rPr>
              <a:t>for</a:t>
            </a:r>
            <a:r>
              <a:rPr kumimoji="0" sz="1500" b="0" i="0" u="none" strike="noStrike" kern="1200" cap="none" spc="-10"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all</a:t>
            </a:r>
            <a:r>
              <a:rPr kumimoji="0" sz="1500" b="0" i="0" u="none" strike="noStrike" kern="1200" cap="none" spc="20"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non-harmonised</a:t>
            </a:r>
            <a:r>
              <a:rPr kumimoji="0" sz="1500" b="0" i="0" u="none" strike="noStrike" kern="1200" cap="none" spc="25"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products</a:t>
            </a:r>
            <a:r>
              <a:rPr kumimoji="0" sz="1500" b="0" i="0" u="none" strike="noStrike" kern="1200" cap="none" spc="15"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and</a:t>
            </a:r>
            <a:r>
              <a:rPr kumimoji="0" sz="1500" b="0" i="0" u="none" strike="noStrike" kern="1200" cap="none" spc="5"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additional</a:t>
            </a:r>
            <a:r>
              <a:rPr kumimoji="0" sz="1500" b="0" i="0" u="none" strike="noStrike" kern="1200" cap="none" spc="40"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tasks</a:t>
            </a:r>
            <a:endParaRPr kumimoji="0" sz="1500" b="0" i="0" u="none" strike="noStrike" kern="1200" cap="none" spc="0" normalizeH="0" baseline="0" noProof="0">
              <a:ln>
                <a:noFill/>
              </a:ln>
              <a:solidFill>
                <a:prstClr val="black"/>
              </a:solidFill>
              <a:effectLst/>
              <a:uLnTx/>
              <a:uFillTx/>
              <a:latin typeface="Verdana"/>
              <a:ea typeface="+mn-ea"/>
              <a:cs typeface="Verdana"/>
            </a:endParaRPr>
          </a:p>
          <a:p>
            <a:pPr marL="636905" marR="0" lvl="1" indent="-355600" algn="l" defTabSz="914400" rtl="0" eaLnBrk="1" fontAlgn="auto" latinLnBrk="0" hangingPunct="1">
              <a:lnSpc>
                <a:spcPct val="100000"/>
              </a:lnSpc>
              <a:spcBef>
                <a:spcPts val="1200"/>
              </a:spcBef>
              <a:spcAft>
                <a:spcPts val="0"/>
              </a:spcAft>
              <a:buClrTx/>
              <a:buSzTx/>
              <a:buFont typeface="Arial MT"/>
              <a:buChar char="•"/>
              <a:tabLst>
                <a:tab pos="636905" algn="l"/>
                <a:tab pos="637540" algn="l"/>
              </a:tabLst>
              <a:defRPr/>
            </a:pPr>
            <a:r>
              <a:rPr kumimoji="0" sz="1500" b="0" i="0" u="none" strike="noStrike" kern="1200" cap="none" spc="-10" normalizeH="0" baseline="0" noProof="0" dirty="0">
                <a:ln>
                  <a:noFill/>
                </a:ln>
                <a:solidFill>
                  <a:srgbClr val="0E5393"/>
                </a:solidFill>
                <a:effectLst/>
                <a:uLnTx/>
                <a:uFillTx/>
                <a:latin typeface="Verdana"/>
                <a:ea typeface="+mn-ea"/>
                <a:cs typeface="Verdana"/>
              </a:rPr>
              <a:t>Possibility</a:t>
            </a:r>
            <a:r>
              <a:rPr kumimoji="0" sz="1500" b="0" i="0" u="none" strike="noStrike" kern="1200" cap="none" spc="50"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to</a:t>
            </a:r>
            <a:r>
              <a:rPr kumimoji="0" sz="1500" b="0" i="0" u="none" strike="noStrike" kern="1200" cap="none" spc="0"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set</a:t>
            </a:r>
            <a:r>
              <a:rPr kumimoji="0" sz="1500" b="0" i="0" u="none" strike="noStrike" kern="1200" cap="none" spc="20"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further</a:t>
            </a:r>
            <a:r>
              <a:rPr kumimoji="0" sz="1500" b="0" i="0" u="none" strike="noStrike" kern="1200" cap="none" spc="5" normalizeH="0" baseline="0" noProof="0" dirty="0">
                <a:ln>
                  <a:noFill/>
                </a:ln>
                <a:solidFill>
                  <a:srgbClr val="0E5393"/>
                </a:solidFill>
                <a:effectLst/>
                <a:uLnTx/>
                <a:uFillTx/>
                <a:latin typeface="Verdana"/>
                <a:ea typeface="+mn-ea"/>
                <a:cs typeface="Verdana"/>
              </a:rPr>
              <a:t> </a:t>
            </a:r>
            <a:r>
              <a:rPr kumimoji="0" sz="1500" b="0" i="0" u="none" strike="noStrike" kern="1200" cap="none" spc="-10" normalizeH="0" baseline="0" noProof="0" dirty="0">
                <a:ln>
                  <a:noFill/>
                </a:ln>
                <a:solidFill>
                  <a:srgbClr val="0E5393"/>
                </a:solidFill>
                <a:effectLst/>
                <a:uLnTx/>
                <a:uFillTx/>
                <a:latin typeface="Verdana"/>
                <a:ea typeface="+mn-ea"/>
                <a:cs typeface="Verdana"/>
              </a:rPr>
              <a:t>requirements</a:t>
            </a:r>
            <a:r>
              <a:rPr kumimoji="0" sz="1500" b="0" i="0" u="none" strike="noStrike" kern="1200" cap="none" spc="30"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for</a:t>
            </a:r>
            <a:r>
              <a:rPr kumimoji="0" sz="1500" b="0" i="0" u="none" strike="noStrike" kern="1200" cap="none" spc="-10" normalizeH="0" baseline="0" noProof="0" dirty="0">
                <a:ln>
                  <a:noFill/>
                </a:ln>
                <a:solidFill>
                  <a:srgbClr val="0E5393"/>
                </a:solidFill>
                <a:effectLst/>
                <a:uLnTx/>
                <a:uFillTx/>
                <a:latin typeface="Verdana"/>
                <a:ea typeface="+mn-ea"/>
                <a:cs typeface="Verdana"/>
              </a:rPr>
              <a:t> </a:t>
            </a:r>
            <a:r>
              <a:rPr kumimoji="0" sz="1500" b="1" i="0" u="none" strike="noStrike" kern="1200" cap="none" spc="-5" normalizeH="0" baseline="0" noProof="0" dirty="0">
                <a:ln>
                  <a:noFill/>
                </a:ln>
                <a:solidFill>
                  <a:srgbClr val="0E5393"/>
                </a:solidFill>
                <a:effectLst/>
                <a:uLnTx/>
                <a:uFillTx/>
                <a:latin typeface="Verdana"/>
                <a:ea typeface="+mn-ea"/>
                <a:cs typeface="Verdana"/>
              </a:rPr>
              <a:t>traceability</a:t>
            </a:r>
            <a:r>
              <a:rPr kumimoji="0" sz="1500" b="1" i="0" u="none" strike="noStrike" kern="1200" cap="none" spc="15"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systems</a:t>
            </a:r>
            <a:r>
              <a:rPr kumimoji="0" sz="1500" b="0" i="0" u="none" strike="noStrike" kern="1200" cap="none" spc="25"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through</a:t>
            </a:r>
            <a:r>
              <a:rPr kumimoji="0" sz="1500" b="0" i="0" u="none" strike="noStrike" kern="1200" cap="none" spc="15" normalizeH="0" baseline="0" noProof="0" dirty="0">
                <a:ln>
                  <a:noFill/>
                </a:ln>
                <a:solidFill>
                  <a:srgbClr val="0E5393"/>
                </a:solidFill>
                <a:effectLst/>
                <a:uLnTx/>
                <a:uFillTx/>
                <a:latin typeface="Verdana"/>
                <a:ea typeface="+mn-ea"/>
                <a:cs typeface="Verdana"/>
              </a:rPr>
              <a:t> </a:t>
            </a:r>
            <a:r>
              <a:rPr kumimoji="0" sz="1500" b="0" i="0" u="none" strike="noStrike" kern="1200" cap="none" spc="-10" normalizeH="0" baseline="0" noProof="0" dirty="0">
                <a:ln>
                  <a:noFill/>
                </a:ln>
                <a:solidFill>
                  <a:srgbClr val="0E5393"/>
                </a:solidFill>
                <a:effectLst/>
                <a:uLnTx/>
                <a:uFillTx/>
                <a:latin typeface="Verdana"/>
                <a:ea typeface="+mn-ea"/>
                <a:cs typeface="Verdana"/>
              </a:rPr>
              <a:t>delegated</a:t>
            </a:r>
            <a:r>
              <a:rPr kumimoji="0" sz="1500" b="0" i="0" u="none" strike="noStrike" kern="1200" cap="none" spc="25"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acts</a:t>
            </a:r>
            <a:endParaRPr kumimoji="0" sz="1500" b="0" i="0" u="none" strike="noStrike" kern="1200" cap="none" spc="0" normalizeH="0" baseline="0" noProof="0">
              <a:ln>
                <a:noFill/>
              </a:ln>
              <a:solidFill>
                <a:prstClr val="black"/>
              </a:solidFill>
              <a:effectLst/>
              <a:uLnTx/>
              <a:uFillTx/>
              <a:latin typeface="Verdana"/>
              <a:ea typeface="+mn-ea"/>
              <a:cs typeface="Verdana"/>
            </a:endParaRPr>
          </a:p>
          <a:p>
            <a:pPr marL="636905" marR="0" lvl="1" indent="-355600" algn="l" defTabSz="914400" rtl="0" eaLnBrk="1" fontAlgn="auto" latinLnBrk="0" hangingPunct="1">
              <a:lnSpc>
                <a:spcPct val="100000"/>
              </a:lnSpc>
              <a:spcBef>
                <a:spcPts val="1205"/>
              </a:spcBef>
              <a:spcAft>
                <a:spcPts val="0"/>
              </a:spcAft>
              <a:buClrTx/>
              <a:buSzTx/>
              <a:buFont typeface="Arial MT"/>
              <a:buChar char="•"/>
              <a:tabLst>
                <a:tab pos="636905" algn="l"/>
                <a:tab pos="637540" algn="l"/>
              </a:tabLst>
              <a:defRPr/>
            </a:pPr>
            <a:r>
              <a:rPr kumimoji="0" sz="1500" b="0" i="0" u="none" strike="noStrike" kern="1200" cap="none" spc="-5" normalizeH="0" baseline="0" noProof="0" dirty="0">
                <a:ln>
                  <a:noFill/>
                </a:ln>
                <a:solidFill>
                  <a:srgbClr val="0E5393"/>
                </a:solidFill>
                <a:effectLst/>
                <a:uLnTx/>
                <a:uFillTx/>
                <a:latin typeface="Verdana"/>
                <a:ea typeface="+mn-ea"/>
                <a:cs typeface="Verdana"/>
              </a:rPr>
              <a:t>Possibility</a:t>
            </a:r>
            <a:r>
              <a:rPr kumimoji="0" sz="1500" b="0" i="0" u="none" strike="noStrike" kern="1200" cap="none" spc="35" normalizeH="0" baseline="0" noProof="0" dirty="0">
                <a:ln>
                  <a:noFill/>
                </a:ln>
                <a:solidFill>
                  <a:srgbClr val="0E5393"/>
                </a:solidFill>
                <a:effectLst/>
                <a:uLnTx/>
                <a:uFillTx/>
                <a:latin typeface="Verdana"/>
                <a:ea typeface="+mn-ea"/>
                <a:cs typeface="Verdana"/>
              </a:rPr>
              <a:t> </a:t>
            </a:r>
            <a:r>
              <a:rPr kumimoji="0" sz="1500" b="0" i="0" u="none" strike="noStrike" kern="1200" cap="none" spc="0" normalizeH="0" baseline="0" noProof="0" dirty="0">
                <a:ln>
                  <a:noFill/>
                </a:ln>
                <a:solidFill>
                  <a:srgbClr val="0E5393"/>
                </a:solidFill>
                <a:effectLst/>
                <a:uLnTx/>
                <a:uFillTx/>
                <a:latin typeface="Verdana"/>
                <a:ea typeface="+mn-ea"/>
                <a:cs typeface="Verdana"/>
              </a:rPr>
              <a:t>for</a:t>
            </a:r>
            <a:r>
              <a:rPr kumimoji="0" sz="1500" b="0" i="0" u="none" strike="noStrike" kern="1200" cap="none" spc="-15"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COM</a:t>
            </a:r>
            <a:r>
              <a:rPr kumimoji="0" sz="1500" b="0" i="0" u="none" strike="noStrike" kern="1200" cap="none" spc="0"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to</a:t>
            </a:r>
            <a:r>
              <a:rPr kumimoji="0" sz="1500" b="0" i="0" u="none" strike="noStrike" kern="1200" cap="none" spc="-10"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issue</a:t>
            </a:r>
            <a:r>
              <a:rPr kumimoji="0" sz="1500" b="0" i="0" u="none" strike="noStrike" kern="1200" cap="none" spc="30"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an</a:t>
            </a:r>
            <a:r>
              <a:rPr kumimoji="0" sz="1500" b="0" i="0" u="none" strike="noStrike" kern="1200" cap="none" spc="-10" normalizeH="0" baseline="0" noProof="0" dirty="0">
                <a:ln>
                  <a:noFill/>
                </a:ln>
                <a:solidFill>
                  <a:srgbClr val="0E5393"/>
                </a:solidFill>
                <a:effectLst/>
                <a:uLnTx/>
                <a:uFillTx/>
                <a:latin typeface="Verdana"/>
                <a:ea typeface="+mn-ea"/>
                <a:cs typeface="Verdana"/>
              </a:rPr>
              <a:t> </a:t>
            </a:r>
            <a:r>
              <a:rPr kumimoji="0" sz="1500" b="1" i="0" u="none" strike="noStrike" kern="1200" cap="none" spc="0" normalizeH="0" baseline="0" noProof="0" dirty="0">
                <a:ln>
                  <a:noFill/>
                </a:ln>
                <a:solidFill>
                  <a:srgbClr val="0E5393"/>
                </a:solidFill>
                <a:effectLst/>
                <a:uLnTx/>
                <a:uFillTx/>
                <a:latin typeface="Verdana"/>
                <a:ea typeface="+mn-ea"/>
                <a:cs typeface="Verdana"/>
              </a:rPr>
              <a:t>opinion</a:t>
            </a:r>
            <a:r>
              <a:rPr kumimoji="0" sz="1500" b="1" i="0" u="none" strike="noStrike" kern="1200" cap="none" spc="-30"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to solve</a:t>
            </a:r>
            <a:r>
              <a:rPr kumimoji="0" sz="1500" b="0" i="0" u="none" strike="noStrike" kern="1200" cap="none" spc="15"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divergences</a:t>
            </a:r>
            <a:r>
              <a:rPr kumimoji="0" sz="1500" b="0" i="0" u="none" strike="noStrike" kern="1200" cap="none" spc="30" normalizeH="0" baseline="0" noProof="0" dirty="0">
                <a:ln>
                  <a:noFill/>
                </a:ln>
                <a:solidFill>
                  <a:srgbClr val="0E5393"/>
                </a:solidFill>
                <a:effectLst/>
                <a:uLnTx/>
                <a:uFillTx/>
                <a:latin typeface="Verdana"/>
                <a:ea typeface="+mn-ea"/>
                <a:cs typeface="Verdana"/>
              </a:rPr>
              <a:t> </a:t>
            </a:r>
            <a:r>
              <a:rPr kumimoji="0" sz="1500" b="0" i="0" u="none" strike="noStrike" kern="1200" cap="none" spc="-10" normalizeH="0" baseline="0" noProof="0" dirty="0">
                <a:ln>
                  <a:noFill/>
                </a:ln>
                <a:solidFill>
                  <a:srgbClr val="0E5393"/>
                </a:solidFill>
                <a:effectLst/>
                <a:uLnTx/>
                <a:uFillTx/>
                <a:latin typeface="Verdana"/>
                <a:ea typeface="+mn-ea"/>
                <a:cs typeface="Verdana"/>
              </a:rPr>
              <a:t>in</a:t>
            </a:r>
            <a:r>
              <a:rPr kumimoji="0" sz="1500" b="0" i="0" u="none" strike="noStrike" kern="1200" cap="none" spc="5" normalizeH="0" baseline="0" noProof="0" dirty="0">
                <a:ln>
                  <a:noFill/>
                </a:ln>
                <a:solidFill>
                  <a:srgbClr val="0E5393"/>
                </a:solidFill>
                <a:effectLst/>
                <a:uLnTx/>
                <a:uFillTx/>
                <a:latin typeface="Verdana"/>
                <a:ea typeface="+mn-ea"/>
                <a:cs typeface="Verdana"/>
              </a:rPr>
              <a:t> </a:t>
            </a:r>
            <a:r>
              <a:rPr kumimoji="0" sz="1500" b="0" i="0" u="none" strike="noStrike" kern="1200" cap="none" spc="-10" normalizeH="0" baseline="0" noProof="0" dirty="0">
                <a:ln>
                  <a:noFill/>
                </a:ln>
                <a:solidFill>
                  <a:srgbClr val="0E5393"/>
                </a:solidFill>
                <a:effectLst/>
                <a:uLnTx/>
                <a:uFillTx/>
                <a:latin typeface="Verdana"/>
                <a:ea typeface="+mn-ea"/>
                <a:cs typeface="Verdana"/>
              </a:rPr>
              <a:t>risk</a:t>
            </a:r>
            <a:r>
              <a:rPr kumimoji="0" sz="1500" b="0" i="0" u="none" strike="noStrike" kern="1200" cap="none" spc="25"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assessment</a:t>
            </a:r>
            <a:endParaRPr kumimoji="0" sz="1500" b="0" i="0" u="none" strike="noStrike" kern="1200" cap="none" spc="0" normalizeH="0" baseline="0" noProof="0">
              <a:ln>
                <a:noFill/>
              </a:ln>
              <a:solidFill>
                <a:prstClr val="black"/>
              </a:solidFill>
              <a:effectLst/>
              <a:uLnTx/>
              <a:uFillTx/>
              <a:latin typeface="Verdana"/>
              <a:ea typeface="+mn-ea"/>
              <a:cs typeface="Verdana"/>
            </a:endParaRPr>
          </a:p>
          <a:p>
            <a:pPr marL="636905" marR="0" lvl="1" indent="-355600" algn="l" defTabSz="914400" rtl="0" eaLnBrk="1" fontAlgn="auto" latinLnBrk="0" hangingPunct="1">
              <a:lnSpc>
                <a:spcPct val="100000"/>
              </a:lnSpc>
              <a:spcBef>
                <a:spcPts val="1200"/>
              </a:spcBef>
              <a:spcAft>
                <a:spcPts val="0"/>
              </a:spcAft>
              <a:buClrTx/>
              <a:buSzTx/>
              <a:buFont typeface="Arial MT"/>
              <a:buChar char="•"/>
              <a:tabLst>
                <a:tab pos="636905" algn="l"/>
                <a:tab pos="637540" algn="l"/>
              </a:tabLst>
              <a:defRPr/>
            </a:pPr>
            <a:r>
              <a:rPr kumimoji="0" sz="1500" b="0" i="0" u="none" strike="noStrike" kern="1200" cap="none" spc="-5" normalizeH="0" baseline="0" noProof="0" dirty="0">
                <a:ln>
                  <a:noFill/>
                </a:ln>
                <a:solidFill>
                  <a:srgbClr val="0E5393"/>
                </a:solidFill>
                <a:effectLst/>
                <a:uLnTx/>
                <a:uFillTx/>
                <a:latin typeface="Verdana"/>
                <a:ea typeface="+mn-ea"/>
                <a:cs typeface="Verdana"/>
              </a:rPr>
              <a:t>Systematic</a:t>
            </a:r>
            <a:r>
              <a:rPr kumimoji="0" sz="1500" b="0" i="0" u="none" strike="noStrike" kern="1200" cap="none" spc="30"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use</a:t>
            </a:r>
            <a:r>
              <a:rPr kumimoji="0" sz="1500" b="0" i="0" u="none" strike="noStrike" kern="1200" cap="none" spc="10" normalizeH="0" baseline="0" noProof="0" dirty="0">
                <a:ln>
                  <a:noFill/>
                </a:ln>
                <a:solidFill>
                  <a:srgbClr val="0E5393"/>
                </a:solidFill>
                <a:effectLst/>
                <a:uLnTx/>
                <a:uFillTx/>
                <a:latin typeface="Verdana"/>
                <a:ea typeface="+mn-ea"/>
                <a:cs typeface="Verdana"/>
              </a:rPr>
              <a:t> </a:t>
            </a:r>
            <a:r>
              <a:rPr kumimoji="0" sz="1500" b="0" i="0" u="none" strike="noStrike" kern="1200" cap="none" spc="0" normalizeH="0" baseline="0" noProof="0" dirty="0">
                <a:ln>
                  <a:noFill/>
                </a:ln>
                <a:solidFill>
                  <a:srgbClr val="0E5393"/>
                </a:solidFill>
                <a:effectLst/>
                <a:uLnTx/>
                <a:uFillTx/>
                <a:latin typeface="Verdana"/>
                <a:ea typeface="+mn-ea"/>
                <a:cs typeface="Verdana"/>
              </a:rPr>
              <a:t>of</a:t>
            </a:r>
            <a:r>
              <a:rPr kumimoji="0" sz="1500" b="0" i="0" u="none" strike="noStrike" kern="1200" cap="none" spc="5"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the</a:t>
            </a:r>
            <a:r>
              <a:rPr kumimoji="0" sz="1500" b="0" i="0" u="none" strike="noStrike" kern="1200" cap="none" spc="-15" normalizeH="0" baseline="0" noProof="0" dirty="0">
                <a:ln>
                  <a:noFill/>
                </a:ln>
                <a:solidFill>
                  <a:srgbClr val="0E5393"/>
                </a:solidFill>
                <a:effectLst/>
                <a:uLnTx/>
                <a:uFillTx/>
                <a:latin typeface="Verdana"/>
                <a:ea typeface="+mn-ea"/>
                <a:cs typeface="Verdana"/>
              </a:rPr>
              <a:t> </a:t>
            </a:r>
            <a:r>
              <a:rPr kumimoji="0" sz="1500" b="1" i="0" u="none" strike="noStrike" kern="1200" cap="none" spc="-5" normalizeH="0" baseline="0" noProof="0" dirty="0">
                <a:ln>
                  <a:noFill/>
                </a:ln>
                <a:solidFill>
                  <a:srgbClr val="0E5393"/>
                </a:solidFill>
                <a:effectLst/>
                <a:uLnTx/>
                <a:uFillTx/>
                <a:latin typeface="Verdana"/>
                <a:ea typeface="+mn-ea"/>
                <a:cs typeface="Verdana"/>
              </a:rPr>
              <a:t>Safety</a:t>
            </a:r>
            <a:r>
              <a:rPr kumimoji="0" sz="1500" b="1" i="0" u="none" strike="noStrike" kern="1200" cap="none" spc="10" normalizeH="0" baseline="0" noProof="0" dirty="0">
                <a:ln>
                  <a:noFill/>
                </a:ln>
                <a:solidFill>
                  <a:srgbClr val="0E5393"/>
                </a:solidFill>
                <a:effectLst/>
                <a:uLnTx/>
                <a:uFillTx/>
                <a:latin typeface="Verdana"/>
                <a:ea typeface="+mn-ea"/>
                <a:cs typeface="Verdana"/>
              </a:rPr>
              <a:t> </a:t>
            </a:r>
            <a:r>
              <a:rPr kumimoji="0" sz="1500" b="1" i="0" u="none" strike="noStrike" kern="1200" cap="none" spc="-5" normalizeH="0" baseline="0" noProof="0" dirty="0">
                <a:ln>
                  <a:noFill/>
                </a:ln>
                <a:solidFill>
                  <a:srgbClr val="0E5393"/>
                </a:solidFill>
                <a:effectLst/>
                <a:uLnTx/>
                <a:uFillTx/>
                <a:latin typeface="Verdana"/>
                <a:ea typeface="+mn-ea"/>
                <a:cs typeface="Verdana"/>
              </a:rPr>
              <a:t>Business</a:t>
            </a:r>
            <a:r>
              <a:rPr kumimoji="0" sz="1500" b="1" i="0" u="none" strike="noStrike" kern="1200" cap="none" spc="-15" normalizeH="0" baseline="0" noProof="0" dirty="0">
                <a:ln>
                  <a:noFill/>
                </a:ln>
                <a:solidFill>
                  <a:srgbClr val="0E5393"/>
                </a:solidFill>
                <a:effectLst/>
                <a:uLnTx/>
                <a:uFillTx/>
                <a:latin typeface="Verdana"/>
                <a:ea typeface="+mn-ea"/>
                <a:cs typeface="Verdana"/>
              </a:rPr>
              <a:t> </a:t>
            </a:r>
            <a:r>
              <a:rPr kumimoji="0" sz="1500" b="1" i="0" u="none" strike="noStrike" kern="1200" cap="none" spc="-5" normalizeH="0" baseline="0" noProof="0" dirty="0">
                <a:ln>
                  <a:noFill/>
                </a:ln>
                <a:solidFill>
                  <a:srgbClr val="0E5393"/>
                </a:solidFill>
                <a:effectLst/>
                <a:uLnTx/>
                <a:uFillTx/>
                <a:latin typeface="Verdana"/>
                <a:ea typeface="+mn-ea"/>
                <a:cs typeface="Verdana"/>
              </a:rPr>
              <a:t>Gateway</a:t>
            </a:r>
            <a:r>
              <a:rPr kumimoji="0" sz="1500" b="0" i="0" u="none" strike="noStrike" kern="1200" cap="none" spc="-5" normalizeH="0" baseline="0" noProof="0" dirty="0">
                <a:ln>
                  <a:noFill/>
                </a:ln>
                <a:solidFill>
                  <a:srgbClr val="0E5393"/>
                </a:solidFill>
                <a:effectLst/>
                <a:uLnTx/>
                <a:uFillTx/>
                <a:latin typeface="Verdana"/>
                <a:ea typeface="+mn-ea"/>
                <a:cs typeface="Verdana"/>
              </a:rPr>
              <a:t>,</a:t>
            </a:r>
            <a:r>
              <a:rPr kumimoji="0" sz="1500" b="0" i="0" u="none" strike="noStrike" kern="1200" cap="none" spc="20" normalizeH="0" baseline="0" noProof="0" dirty="0">
                <a:ln>
                  <a:noFill/>
                </a:ln>
                <a:solidFill>
                  <a:srgbClr val="0E5393"/>
                </a:solidFill>
                <a:effectLst/>
                <a:uLnTx/>
                <a:uFillTx/>
                <a:latin typeface="Verdana"/>
                <a:ea typeface="+mn-ea"/>
                <a:cs typeface="Verdana"/>
              </a:rPr>
              <a:t> </a:t>
            </a:r>
            <a:r>
              <a:rPr kumimoji="0" sz="1500" b="0" i="0" u="none" strike="noStrike" kern="1200" cap="none" spc="-10" normalizeH="0" baseline="0" noProof="0" dirty="0">
                <a:ln>
                  <a:noFill/>
                </a:ln>
                <a:solidFill>
                  <a:srgbClr val="0E5393"/>
                </a:solidFill>
                <a:effectLst/>
                <a:uLnTx/>
                <a:uFillTx/>
                <a:latin typeface="Verdana"/>
                <a:ea typeface="+mn-ea"/>
                <a:cs typeface="Verdana"/>
              </a:rPr>
              <a:t>including</a:t>
            </a:r>
            <a:r>
              <a:rPr kumimoji="0" sz="1500" b="0" i="0" u="none" strike="noStrike" kern="1200" cap="none" spc="55" normalizeH="0" baseline="0" noProof="0" dirty="0">
                <a:ln>
                  <a:noFill/>
                </a:ln>
                <a:solidFill>
                  <a:srgbClr val="0E5393"/>
                </a:solidFill>
                <a:effectLst/>
                <a:uLnTx/>
                <a:uFillTx/>
                <a:latin typeface="Verdana"/>
                <a:ea typeface="+mn-ea"/>
                <a:cs typeface="Verdana"/>
              </a:rPr>
              <a:t> </a:t>
            </a:r>
            <a:r>
              <a:rPr kumimoji="0" sz="1500" b="0" i="0" u="none" strike="noStrike" kern="1200" cap="none" spc="0" normalizeH="0" baseline="0" noProof="0" dirty="0">
                <a:ln>
                  <a:noFill/>
                </a:ln>
                <a:solidFill>
                  <a:srgbClr val="0E5393"/>
                </a:solidFill>
                <a:effectLst/>
                <a:uLnTx/>
                <a:uFillTx/>
                <a:latin typeface="Verdana"/>
                <a:ea typeface="+mn-ea"/>
                <a:cs typeface="Verdana"/>
              </a:rPr>
              <a:t>for</a:t>
            </a:r>
            <a:r>
              <a:rPr kumimoji="0" sz="1500" b="0" i="0" u="none" strike="noStrike" kern="1200" cap="none" spc="-10"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accident</a:t>
            </a:r>
            <a:r>
              <a:rPr kumimoji="0" sz="1500" b="0" i="0" u="none" strike="noStrike" kern="1200" cap="none" spc="30" normalizeH="0" baseline="0" noProof="0" dirty="0">
                <a:ln>
                  <a:noFill/>
                </a:ln>
                <a:solidFill>
                  <a:srgbClr val="0E5393"/>
                </a:solidFill>
                <a:effectLst/>
                <a:uLnTx/>
                <a:uFillTx/>
                <a:latin typeface="Verdana"/>
                <a:ea typeface="+mn-ea"/>
                <a:cs typeface="Verdana"/>
              </a:rPr>
              <a:t> </a:t>
            </a:r>
            <a:r>
              <a:rPr kumimoji="0" sz="1500" b="0" i="0" u="none" strike="noStrike" kern="1200" cap="none" spc="-10" normalizeH="0" baseline="0" noProof="0" dirty="0">
                <a:ln>
                  <a:noFill/>
                </a:ln>
                <a:solidFill>
                  <a:srgbClr val="0E5393"/>
                </a:solidFill>
                <a:effectLst/>
                <a:uLnTx/>
                <a:uFillTx/>
                <a:latin typeface="Verdana"/>
                <a:ea typeface="+mn-ea"/>
                <a:cs typeface="Verdana"/>
              </a:rPr>
              <a:t>reporting</a:t>
            </a:r>
            <a:endParaRPr kumimoji="0" sz="1500" b="0" i="0" u="none" strike="noStrike" kern="1200" cap="none" spc="0" normalizeH="0" baseline="0" noProof="0">
              <a:ln>
                <a:noFill/>
              </a:ln>
              <a:solidFill>
                <a:prstClr val="black"/>
              </a:solidFill>
              <a:effectLst/>
              <a:uLnTx/>
              <a:uFillTx/>
              <a:latin typeface="Verdana"/>
              <a:ea typeface="+mn-ea"/>
              <a:cs typeface="Verdana"/>
            </a:endParaRPr>
          </a:p>
          <a:p>
            <a:pPr marL="636905" marR="0" lvl="1" indent="-355600" algn="l" defTabSz="914400" rtl="0" eaLnBrk="1" fontAlgn="auto" latinLnBrk="0" hangingPunct="1">
              <a:lnSpc>
                <a:spcPct val="100000"/>
              </a:lnSpc>
              <a:spcBef>
                <a:spcPts val="1200"/>
              </a:spcBef>
              <a:spcAft>
                <a:spcPts val="0"/>
              </a:spcAft>
              <a:buClrTx/>
              <a:buSzTx/>
              <a:buFont typeface="Arial MT"/>
              <a:buChar char="•"/>
              <a:tabLst>
                <a:tab pos="636905" algn="l"/>
                <a:tab pos="637540" algn="l"/>
              </a:tabLst>
              <a:defRPr/>
            </a:pPr>
            <a:r>
              <a:rPr kumimoji="0" sz="1500" b="0" i="0" u="none" strike="noStrike" kern="1200" cap="none" spc="-15" normalizeH="0" baseline="0" noProof="0" dirty="0">
                <a:ln>
                  <a:noFill/>
                </a:ln>
                <a:solidFill>
                  <a:srgbClr val="0E5393"/>
                </a:solidFill>
                <a:effectLst/>
                <a:uLnTx/>
                <a:uFillTx/>
                <a:latin typeface="Verdana"/>
                <a:ea typeface="+mn-ea"/>
                <a:cs typeface="Verdana"/>
              </a:rPr>
              <a:t>Align</a:t>
            </a:r>
            <a:r>
              <a:rPr kumimoji="0" sz="1500" b="0" i="0" u="none" strike="noStrike" kern="1200" cap="none" spc="40" normalizeH="0" baseline="0" noProof="0" dirty="0">
                <a:ln>
                  <a:noFill/>
                </a:ln>
                <a:solidFill>
                  <a:srgbClr val="0E5393"/>
                </a:solidFill>
                <a:effectLst/>
                <a:uLnTx/>
                <a:uFillTx/>
                <a:latin typeface="Verdana"/>
                <a:ea typeface="+mn-ea"/>
                <a:cs typeface="Verdana"/>
              </a:rPr>
              <a:t> </a:t>
            </a:r>
            <a:r>
              <a:rPr kumimoji="0" sz="1500" b="1" i="0" u="none" strike="noStrike" kern="1200" cap="none" spc="-5" normalizeH="0" baseline="0" noProof="0" dirty="0">
                <a:ln>
                  <a:noFill/>
                </a:ln>
                <a:solidFill>
                  <a:srgbClr val="0E5393"/>
                </a:solidFill>
                <a:effectLst/>
                <a:uLnTx/>
                <a:uFillTx/>
                <a:latin typeface="Verdana"/>
                <a:ea typeface="+mn-ea"/>
                <a:cs typeface="Verdana"/>
              </a:rPr>
              <a:t>standardisation procedures</a:t>
            </a:r>
            <a:r>
              <a:rPr kumimoji="0" sz="1500" b="1" i="0" u="none" strike="noStrike" kern="1200" cap="none" spc="15"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to</a:t>
            </a:r>
            <a:r>
              <a:rPr kumimoji="0" sz="1500" b="0" i="0" u="none" strike="noStrike" kern="1200" cap="none" spc="5"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the</a:t>
            </a:r>
            <a:r>
              <a:rPr kumimoji="0" sz="1500" b="0" i="0" u="none" strike="noStrike" kern="1200" cap="none" spc="5"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general</a:t>
            </a:r>
            <a:r>
              <a:rPr kumimoji="0" sz="1500" b="0" i="0" u="none" strike="noStrike" kern="1200" cap="none" spc="0" normalizeH="0" baseline="0" noProof="0" dirty="0">
                <a:ln>
                  <a:noFill/>
                </a:ln>
                <a:solidFill>
                  <a:srgbClr val="0E5393"/>
                </a:solidFill>
                <a:effectLst/>
                <a:uLnTx/>
                <a:uFillTx/>
                <a:latin typeface="Verdana"/>
                <a:ea typeface="+mn-ea"/>
                <a:cs typeface="Verdana"/>
              </a:rPr>
              <a:t> </a:t>
            </a:r>
            <a:r>
              <a:rPr kumimoji="0" sz="1500" b="0" i="0" u="none" strike="noStrike" kern="1200" cap="none" spc="-10" normalizeH="0" baseline="0" noProof="0" dirty="0">
                <a:ln>
                  <a:noFill/>
                </a:ln>
                <a:solidFill>
                  <a:srgbClr val="0E5393"/>
                </a:solidFill>
                <a:effectLst/>
                <a:uLnTx/>
                <a:uFillTx/>
                <a:latin typeface="Verdana"/>
                <a:ea typeface="+mn-ea"/>
                <a:cs typeface="Verdana"/>
              </a:rPr>
              <a:t>regime</a:t>
            </a:r>
            <a:r>
              <a:rPr kumimoji="0" sz="1500" b="0" i="0" u="none" strike="noStrike" kern="1200" cap="none" spc="15"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contained</a:t>
            </a:r>
            <a:r>
              <a:rPr kumimoji="0" sz="1500" b="0" i="0" u="none" strike="noStrike" kern="1200" cap="none" spc="35" normalizeH="0" baseline="0" noProof="0" dirty="0">
                <a:ln>
                  <a:noFill/>
                </a:ln>
                <a:solidFill>
                  <a:srgbClr val="0E5393"/>
                </a:solidFill>
                <a:effectLst/>
                <a:uLnTx/>
                <a:uFillTx/>
                <a:latin typeface="Verdana"/>
                <a:ea typeface="+mn-ea"/>
                <a:cs typeface="Verdana"/>
              </a:rPr>
              <a:t> </a:t>
            </a:r>
            <a:r>
              <a:rPr kumimoji="0" sz="1500" b="0" i="0" u="none" strike="noStrike" kern="1200" cap="none" spc="-10" normalizeH="0" baseline="0" noProof="0" dirty="0">
                <a:ln>
                  <a:noFill/>
                </a:ln>
                <a:solidFill>
                  <a:srgbClr val="0E5393"/>
                </a:solidFill>
                <a:effectLst/>
                <a:uLnTx/>
                <a:uFillTx/>
                <a:latin typeface="Verdana"/>
                <a:ea typeface="+mn-ea"/>
                <a:cs typeface="Verdana"/>
              </a:rPr>
              <a:t>in</a:t>
            </a:r>
            <a:r>
              <a:rPr kumimoji="0" sz="1500" b="0" i="0" u="none" strike="noStrike" kern="1200" cap="none" spc="25" normalizeH="0" baseline="0" noProof="0" dirty="0">
                <a:ln>
                  <a:noFill/>
                </a:ln>
                <a:solidFill>
                  <a:srgbClr val="0E5393"/>
                </a:solidFill>
                <a:effectLst/>
                <a:uLnTx/>
                <a:uFillTx/>
                <a:latin typeface="Verdana"/>
                <a:ea typeface="+mn-ea"/>
                <a:cs typeface="Verdana"/>
              </a:rPr>
              <a:t> </a:t>
            </a:r>
            <a:r>
              <a:rPr kumimoji="0" sz="1500" b="0" i="0" u="none" strike="noStrike" kern="1200" cap="none" spc="-10" normalizeH="0" baseline="0" noProof="0" dirty="0">
                <a:ln>
                  <a:noFill/>
                </a:ln>
                <a:solidFill>
                  <a:srgbClr val="0E5393"/>
                </a:solidFill>
                <a:effectLst/>
                <a:uLnTx/>
                <a:uFillTx/>
                <a:latin typeface="Verdana"/>
                <a:ea typeface="+mn-ea"/>
                <a:cs typeface="Verdana"/>
              </a:rPr>
              <a:t>Regulation</a:t>
            </a:r>
            <a:r>
              <a:rPr kumimoji="0" sz="1500" b="0" i="0" u="none" strike="noStrike" kern="1200" cap="none" spc="30"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(EU)</a:t>
            </a:r>
            <a:r>
              <a:rPr kumimoji="0" sz="1500" b="0" i="0" u="none" strike="noStrike" kern="1200" cap="none" spc="-10" normalizeH="0" baseline="0" noProof="0" dirty="0">
                <a:ln>
                  <a:noFill/>
                </a:ln>
                <a:solidFill>
                  <a:srgbClr val="0E5393"/>
                </a:solidFill>
                <a:effectLst/>
                <a:uLnTx/>
                <a:uFillTx/>
                <a:latin typeface="Verdana"/>
                <a:ea typeface="+mn-ea"/>
                <a:cs typeface="Verdana"/>
              </a:rPr>
              <a:t> 1025/2012</a:t>
            </a:r>
            <a:endParaRPr kumimoji="0" sz="1500" b="0" i="0" u="none" strike="noStrike" kern="1200" cap="none" spc="0" normalizeH="0" baseline="0" noProof="0">
              <a:ln>
                <a:noFill/>
              </a:ln>
              <a:solidFill>
                <a:prstClr val="black"/>
              </a:solidFill>
              <a:effectLst/>
              <a:uLnTx/>
              <a:uFillTx/>
              <a:latin typeface="Verdana"/>
              <a:ea typeface="+mn-ea"/>
              <a:cs typeface="Verdana"/>
            </a:endParaRPr>
          </a:p>
        </p:txBody>
      </p:sp>
      <p:sp>
        <p:nvSpPr>
          <p:cNvPr id="4" name="object 4"/>
          <p:cNvSpPr txBox="1">
            <a:spLocks noGrp="1"/>
          </p:cNvSpPr>
          <p:nvPr>
            <p:ph type="title"/>
          </p:nvPr>
        </p:nvSpPr>
        <p:spPr>
          <a:xfrm>
            <a:off x="1049527" y="629538"/>
            <a:ext cx="7025005" cy="635000"/>
          </a:xfrm>
          <a:prstGeom prst="rect">
            <a:avLst/>
          </a:prstGeom>
        </p:spPr>
        <p:txBody>
          <a:bodyPr vert="horz" wrap="square" lIns="0" tIns="12065" rIns="0" bIns="0" rtlCol="0">
            <a:spAutoFit/>
          </a:bodyPr>
          <a:lstStyle/>
          <a:p>
            <a:pPr marL="12700">
              <a:lnSpc>
                <a:spcPct val="100000"/>
              </a:lnSpc>
              <a:spcBef>
                <a:spcPts val="95"/>
              </a:spcBef>
            </a:pPr>
            <a:r>
              <a:rPr sz="4000" spc="-5" dirty="0"/>
              <a:t>Main</a:t>
            </a:r>
            <a:r>
              <a:rPr sz="4000" spc="5" dirty="0"/>
              <a:t> </a:t>
            </a:r>
            <a:r>
              <a:rPr sz="4000" spc="-5" dirty="0"/>
              <a:t>novelties</a:t>
            </a:r>
            <a:r>
              <a:rPr sz="4000" spc="5" dirty="0"/>
              <a:t> </a:t>
            </a:r>
            <a:r>
              <a:rPr sz="4000" spc="-5" dirty="0"/>
              <a:t>of</a:t>
            </a:r>
            <a:r>
              <a:rPr sz="4000" spc="-10" dirty="0"/>
              <a:t> </a:t>
            </a:r>
            <a:r>
              <a:rPr sz="4000" spc="-5" dirty="0"/>
              <a:t>the</a:t>
            </a:r>
            <a:r>
              <a:rPr sz="4000" spc="-10" dirty="0"/>
              <a:t> </a:t>
            </a:r>
            <a:r>
              <a:rPr sz="4000" spc="-5" dirty="0"/>
              <a:t>GPSR</a:t>
            </a:r>
            <a:r>
              <a:rPr sz="4000" spc="-10" dirty="0"/>
              <a:t> </a:t>
            </a:r>
            <a:r>
              <a:rPr sz="4000" spc="-5" dirty="0"/>
              <a:t>(2)</a:t>
            </a:r>
            <a:endParaRPr sz="4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38961" y="761"/>
            <a:ext cx="0" cy="1276350"/>
          </a:xfrm>
          <a:custGeom>
            <a:avLst/>
            <a:gdLst/>
            <a:ahLst/>
            <a:cxnLst/>
            <a:rect l="l" t="t" r="r" b="b"/>
            <a:pathLst>
              <a:path h="1276350">
                <a:moveTo>
                  <a:pt x="0" y="0"/>
                </a:moveTo>
                <a:lnTo>
                  <a:pt x="0" y="1276350"/>
                </a:lnTo>
              </a:path>
            </a:pathLst>
          </a:custGeom>
          <a:ln w="28956">
            <a:solidFill>
              <a:srgbClr val="FFC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p:nvPr/>
        </p:nvSpPr>
        <p:spPr>
          <a:xfrm>
            <a:off x="676452" y="1405254"/>
            <a:ext cx="11158220" cy="5314950"/>
          </a:xfrm>
          <a:prstGeom prst="rect">
            <a:avLst/>
          </a:prstGeom>
        </p:spPr>
        <p:txBody>
          <a:bodyPr vert="horz" wrap="square" lIns="0" tIns="12700" rIns="0" bIns="0" rtlCol="0">
            <a:spAutoFit/>
          </a:bodyPr>
          <a:lstStyle/>
          <a:p>
            <a:pPr marL="241300" marR="0" lvl="0" indent="-228600" algn="l" defTabSz="914400" rtl="0" eaLnBrk="1" fontAlgn="auto" latinLnBrk="0" hangingPunct="1">
              <a:lnSpc>
                <a:spcPct val="100000"/>
              </a:lnSpc>
              <a:spcBef>
                <a:spcPts val="100"/>
              </a:spcBef>
              <a:spcAft>
                <a:spcPts val="0"/>
              </a:spcAft>
              <a:buClr>
                <a:srgbClr val="034EA1"/>
              </a:buClr>
              <a:buSzTx/>
              <a:buFont typeface="Arial MT"/>
              <a:buChar char="•"/>
              <a:tabLst>
                <a:tab pos="240665" algn="l"/>
                <a:tab pos="241300" algn="l"/>
              </a:tabLst>
              <a:defRPr/>
            </a:pPr>
            <a:r>
              <a:rPr kumimoji="0" sz="1800" b="0" i="0" u="none" strike="noStrike" kern="1200" cap="none" spc="0" normalizeH="0" baseline="0" noProof="0" dirty="0">
                <a:ln>
                  <a:noFill/>
                </a:ln>
                <a:solidFill>
                  <a:srgbClr val="C46A11"/>
                </a:solidFill>
                <a:effectLst/>
                <a:uLnTx/>
                <a:uFillTx/>
                <a:latin typeface="Verdana"/>
                <a:ea typeface="+mn-ea"/>
                <a:cs typeface="Verdana"/>
              </a:rPr>
              <a:t>Making</a:t>
            </a:r>
            <a:r>
              <a:rPr kumimoji="0" sz="1800" b="0" i="0" u="none" strike="noStrike" kern="1200" cap="none" spc="-30" normalizeH="0" baseline="0" noProof="0" dirty="0">
                <a:ln>
                  <a:noFill/>
                </a:ln>
                <a:solidFill>
                  <a:srgbClr val="C46A11"/>
                </a:solidFill>
                <a:effectLst/>
                <a:uLnTx/>
                <a:uFillTx/>
                <a:latin typeface="Verdana"/>
                <a:ea typeface="+mn-ea"/>
                <a:cs typeface="Verdana"/>
              </a:rPr>
              <a:t> </a:t>
            </a:r>
            <a:r>
              <a:rPr kumimoji="0" sz="1800" b="1" i="0" u="none" strike="noStrike" kern="1200" cap="none" spc="0" normalizeH="0" baseline="0" noProof="0" dirty="0">
                <a:ln>
                  <a:noFill/>
                </a:ln>
                <a:solidFill>
                  <a:srgbClr val="C46A11"/>
                </a:solidFill>
                <a:effectLst/>
                <a:uLnTx/>
                <a:uFillTx/>
                <a:latin typeface="Verdana"/>
                <a:ea typeface="+mn-ea"/>
                <a:cs typeface="Verdana"/>
              </a:rPr>
              <a:t>product</a:t>
            </a:r>
            <a:r>
              <a:rPr kumimoji="0" sz="1800" b="1" i="0" u="none" strike="noStrike" kern="1200" cap="none" spc="15" normalizeH="0" baseline="0" noProof="0" dirty="0">
                <a:ln>
                  <a:noFill/>
                </a:ln>
                <a:solidFill>
                  <a:srgbClr val="C46A11"/>
                </a:solidFill>
                <a:effectLst/>
                <a:uLnTx/>
                <a:uFillTx/>
                <a:latin typeface="Verdana"/>
                <a:ea typeface="+mn-ea"/>
                <a:cs typeface="Verdana"/>
              </a:rPr>
              <a:t> </a:t>
            </a:r>
            <a:r>
              <a:rPr kumimoji="0" sz="1800" b="1" i="0" u="none" strike="noStrike" kern="1200" cap="none" spc="-5" normalizeH="0" baseline="0" noProof="0" dirty="0">
                <a:ln>
                  <a:noFill/>
                </a:ln>
                <a:solidFill>
                  <a:srgbClr val="C46A11"/>
                </a:solidFill>
                <a:effectLst/>
                <a:uLnTx/>
                <a:uFillTx/>
                <a:latin typeface="Verdana"/>
                <a:ea typeface="+mn-ea"/>
                <a:cs typeface="Verdana"/>
              </a:rPr>
              <a:t>recalls</a:t>
            </a:r>
            <a:r>
              <a:rPr kumimoji="0" sz="1800" b="1" i="0" u="none" strike="noStrike" kern="1200" cap="none" spc="-15" normalizeH="0" baseline="0" noProof="0" dirty="0">
                <a:ln>
                  <a:noFill/>
                </a:ln>
                <a:solidFill>
                  <a:srgbClr val="C46A11"/>
                </a:solidFill>
                <a:effectLst/>
                <a:uLnTx/>
                <a:uFillTx/>
                <a:latin typeface="Verdana"/>
                <a:ea typeface="+mn-ea"/>
                <a:cs typeface="Verdana"/>
              </a:rPr>
              <a:t> </a:t>
            </a:r>
            <a:r>
              <a:rPr kumimoji="0" sz="1800" b="0" i="0" u="none" strike="noStrike" kern="1200" cap="none" spc="0" normalizeH="0" baseline="0" noProof="0" dirty="0">
                <a:ln>
                  <a:noFill/>
                </a:ln>
                <a:solidFill>
                  <a:srgbClr val="C46A11"/>
                </a:solidFill>
                <a:effectLst/>
                <a:uLnTx/>
                <a:uFillTx/>
                <a:latin typeface="Verdana"/>
                <a:ea typeface="+mn-ea"/>
                <a:cs typeface="Verdana"/>
              </a:rPr>
              <a:t>more</a:t>
            </a:r>
            <a:r>
              <a:rPr kumimoji="0" sz="1800" b="0" i="0" u="none" strike="noStrike" kern="1200" cap="none" spc="-15" normalizeH="0" baseline="0" noProof="0" dirty="0">
                <a:ln>
                  <a:noFill/>
                </a:ln>
                <a:solidFill>
                  <a:srgbClr val="C46A11"/>
                </a:solidFill>
                <a:effectLst/>
                <a:uLnTx/>
                <a:uFillTx/>
                <a:latin typeface="Verdana"/>
                <a:ea typeface="+mn-ea"/>
                <a:cs typeface="Verdana"/>
              </a:rPr>
              <a:t> </a:t>
            </a:r>
            <a:r>
              <a:rPr kumimoji="0" sz="1800" b="0" i="0" u="none" strike="noStrike" kern="1200" cap="none" spc="-5" normalizeH="0" baseline="0" noProof="0" dirty="0">
                <a:ln>
                  <a:noFill/>
                </a:ln>
                <a:solidFill>
                  <a:srgbClr val="C46A11"/>
                </a:solidFill>
                <a:effectLst/>
                <a:uLnTx/>
                <a:uFillTx/>
                <a:latin typeface="Verdana"/>
                <a:ea typeface="+mn-ea"/>
                <a:cs typeface="Verdana"/>
              </a:rPr>
              <a:t>effective</a:t>
            </a:r>
            <a:endParaRPr kumimoji="0" sz="1800" b="0" i="0" u="none" strike="noStrike" kern="1200" cap="none" spc="0" normalizeH="0" baseline="0" noProof="0">
              <a:ln>
                <a:noFill/>
              </a:ln>
              <a:solidFill>
                <a:prstClr val="black"/>
              </a:solidFill>
              <a:effectLst/>
              <a:uLnTx/>
              <a:uFillTx/>
              <a:latin typeface="Verdana"/>
              <a:ea typeface="+mn-ea"/>
              <a:cs typeface="Verdana"/>
            </a:endParaRPr>
          </a:p>
          <a:p>
            <a:pPr marL="636905" marR="0" lvl="1" indent="-355600" algn="l" defTabSz="914400" rtl="0" eaLnBrk="1" fontAlgn="auto" latinLnBrk="0" hangingPunct="1">
              <a:lnSpc>
                <a:spcPct val="100000"/>
              </a:lnSpc>
              <a:spcBef>
                <a:spcPts val="1200"/>
              </a:spcBef>
              <a:spcAft>
                <a:spcPts val="0"/>
              </a:spcAft>
              <a:buClrTx/>
              <a:buSzTx/>
              <a:buFont typeface="Arial MT"/>
              <a:buChar char="•"/>
              <a:tabLst>
                <a:tab pos="636905" algn="l"/>
                <a:tab pos="637540" algn="l"/>
              </a:tabLst>
              <a:defRPr/>
            </a:pPr>
            <a:r>
              <a:rPr kumimoji="0" sz="1500" b="0" i="0" u="none" strike="noStrike" kern="1200" cap="none" spc="-5" normalizeH="0" baseline="0" noProof="0" dirty="0">
                <a:ln>
                  <a:noFill/>
                </a:ln>
                <a:solidFill>
                  <a:srgbClr val="0E5393"/>
                </a:solidFill>
                <a:effectLst/>
                <a:uLnTx/>
                <a:uFillTx/>
                <a:latin typeface="Verdana"/>
                <a:ea typeface="+mn-ea"/>
                <a:cs typeface="Verdana"/>
              </a:rPr>
              <a:t>Mandatory </a:t>
            </a:r>
            <a:r>
              <a:rPr kumimoji="0" sz="1500" b="0" i="0" u="none" strike="noStrike" kern="1200" cap="none" spc="-10" normalizeH="0" baseline="0" noProof="0" dirty="0">
                <a:ln>
                  <a:noFill/>
                </a:ln>
                <a:solidFill>
                  <a:srgbClr val="0E5393"/>
                </a:solidFill>
                <a:effectLst/>
                <a:uLnTx/>
                <a:uFillTx/>
                <a:latin typeface="Verdana"/>
                <a:ea typeface="+mn-ea"/>
                <a:cs typeface="Verdana"/>
              </a:rPr>
              <a:t>requirements</a:t>
            </a:r>
            <a:r>
              <a:rPr kumimoji="0" sz="1500" b="0" i="0" u="none" strike="noStrike" kern="1200" cap="none" spc="35" normalizeH="0" baseline="0" noProof="0" dirty="0">
                <a:ln>
                  <a:noFill/>
                </a:ln>
                <a:solidFill>
                  <a:srgbClr val="0E5393"/>
                </a:solidFill>
                <a:effectLst/>
                <a:uLnTx/>
                <a:uFillTx/>
                <a:latin typeface="Verdana"/>
                <a:ea typeface="+mn-ea"/>
                <a:cs typeface="Verdana"/>
              </a:rPr>
              <a:t> </a:t>
            </a:r>
            <a:r>
              <a:rPr kumimoji="0" sz="1500" b="0" i="0" u="none" strike="noStrike" kern="1200" cap="none" spc="0" normalizeH="0" baseline="0" noProof="0" dirty="0">
                <a:ln>
                  <a:noFill/>
                </a:ln>
                <a:solidFill>
                  <a:srgbClr val="0E5393"/>
                </a:solidFill>
                <a:effectLst/>
                <a:uLnTx/>
                <a:uFillTx/>
                <a:latin typeface="Verdana"/>
                <a:ea typeface="+mn-ea"/>
                <a:cs typeface="Verdana"/>
              </a:rPr>
              <a:t>on</a:t>
            </a:r>
            <a:r>
              <a:rPr kumimoji="0" sz="1500" b="0" i="0" u="none" strike="noStrike" kern="1200" cap="none" spc="-15"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product</a:t>
            </a:r>
            <a:r>
              <a:rPr kumimoji="0" sz="1500" b="0" i="0" u="none" strike="noStrike" kern="1200" cap="none" spc="10" normalizeH="0" baseline="0" noProof="0" dirty="0">
                <a:ln>
                  <a:noFill/>
                </a:ln>
                <a:solidFill>
                  <a:srgbClr val="0E5393"/>
                </a:solidFill>
                <a:effectLst/>
                <a:uLnTx/>
                <a:uFillTx/>
                <a:latin typeface="Verdana"/>
                <a:ea typeface="+mn-ea"/>
                <a:cs typeface="Verdana"/>
              </a:rPr>
              <a:t> </a:t>
            </a:r>
            <a:r>
              <a:rPr kumimoji="0" sz="1500" b="0" i="0" u="none" strike="noStrike" kern="1200" cap="none" spc="-10" normalizeH="0" baseline="0" noProof="0" dirty="0">
                <a:ln>
                  <a:noFill/>
                </a:ln>
                <a:solidFill>
                  <a:srgbClr val="0E5393"/>
                </a:solidFill>
                <a:effectLst/>
                <a:uLnTx/>
                <a:uFillTx/>
                <a:latin typeface="Verdana"/>
                <a:ea typeface="+mn-ea"/>
                <a:cs typeface="Verdana"/>
              </a:rPr>
              <a:t>recalls:</a:t>
            </a:r>
            <a:endParaRPr kumimoji="0" sz="1500" b="0" i="0" u="none" strike="noStrike" kern="1200" cap="none" spc="0" normalizeH="0" baseline="0" noProof="0">
              <a:ln>
                <a:noFill/>
              </a:ln>
              <a:solidFill>
                <a:prstClr val="black"/>
              </a:solidFill>
              <a:effectLst/>
              <a:uLnTx/>
              <a:uFillTx/>
              <a:latin typeface="Verdana"/>
              <a:ea typeface="+mn-ea"/>
              <a:cs typeface="Verdana"/>
            </a:endParaRPr>
          </a:p>
          <a:p>
            <a:pPr marL="1094105" marR="0" lvl="2" indent="-355600" algn="l" defTabSz="914400" rtl="0" eaLnBrk="1" fontAlgn="auto" latinLnBrk="0" hangingPunct="1">
              <a:lnSpc>
                <a:spcPct val="100000"/>
              </a:lnSpc>
              <a:spcBef>
                <a:spcPts val="600"/>
              </a:spcBef>
              <a:spcAft>
                <a:spcPts val="0"/>
              </a:spcAft>
              <a:buClrTx/>
              <a:buSzTx/>
              <a:buFont typeface="Arial MT"/>
              <a:buChar char="•"/>
              <a:tabLst>
                <a:tab pos="1094105" algn="l"/>
                <a:tab pos="1094740" algn="l"/>
              </a:tabLst>
              <a:defRPr/>
            </a:pPr>
            <a:r>
              <a:rPr kumimoji="0" sz="1500" b="1" i="0" u="none" strike="noStrike" kern="1200" cap="none" spc="0" normalizeH="0" baseline="0" noProof="0" dirty="0">
                <a:ln>
                  <a:noFill/>
                </a:ln>
                <a:solidFill>
                  <a:srgbClr val="0E5393"/>
                </a:solidFill>
                <a:effectLst/>
                <a:uLnTx/>
                <a:uFillTx/>
                <a:latin typeface="Verdana"/>
                <a:ea typeface="+mn-ea"/>
                <a:cs typeface="Verdana"/>
              </a:rPr>
              <a:t>to</a:t>
            </a:r>
            <a:r>
              <a:rPr kumimoji="0" sz="1500" b="1" i="0" u="none" strike="noStrike" kern="1200" cap="none" spc="-30" normalizeH="0" baseline="0" noProof="0" dirty="0">
                <a:ln>
                  <a:noFill/>
                </a:ln>
                <a:solidFill>
                  <a:srgbClr val="0E5393"/>
                </a:solidFill>
                <a:effectLst/>
                <a:uLnTx/>
                <a:uFillTx/>
                <a:latin typeface="Verdana"/>
                <a:ea typeface="+mn-ea"/>
                <a:cs typeface="Verdana"/>
              </a:rPr>
              <a:t> </a:t>
            </a:r>
            <a:r>
              <a:rPr kumimoji="0" sz="1500" b="1" i="0" u="none" strike="noStrike" kern="1200" cap="none" spc="-5" normalizeH="0" baseline="0" noProof="0" dirty="0">
                <a:ln>
                  <a:noFill/>
                </a:ln>
                <a:solidFill>
                  <a:srgbClr val="0E5393"/>
                </a:solidFill>
                <a:effectLst/>
                <a:uLnTx/>
                <a:uFillTx/>
                <a:latin typeface="Verdana"/>
                <a:ea typeface="+mn-ea"/>
                <a:cs typeface="Verdana"/>
              </a:rPr>
              <a:t>raise</a:t>
            </a:r>
            <a:r>
              <a:rPr kumimoji="0" sz="1500" b="1" i="0" u="none" strike="noStrike" kern="1200" cap="none" spc="-15" normalizeH="0" baseline="0" noProof="0" dirty="0">
                <a:ln>
                  <a:noFill/>
                </a:ln>
                <a:solidFill>
                  <a:srgbClr val="0E5393"/>
                </a:solidFill>
                <a:effectLst/>
                <a:uLnTx/>
                <a:uFillTx/>
                <a:latin typeface="Verdana"/>
                <a:ea typeface="+mn-ea"/>
                <a:cs typeface="Verdana"/>
              </a:rPr>
              <a:t> </a:t>
            </a:r>
            <a:r>
              <a:rPr kumimoji="0" sz="1500" b="1" i="0" u="none" strike="noStrike" kern="1200" cap="none" spc="0" normalizeH="0" baseline="0" noProof="0" dirty="0">
                <a:ln>
                  <a:noFill/>
                </a:ln>
                <a:solidFill>
                  <a:srgbClr val="0E5393"/>
                </a:solidFill>
                <a:effectLst/>
                <a:uLnTx/>
                <a:uFillTx/>
                <a:latin typeface="Verdana"/>
                <a:ea typeface="+mn-ea"/>
                <a:cs typeface="Verdana"/>
              </a:rPr>
              <a:t>consumer</a:t>
            </a:r>
            <a:r>
              <a:rPr kumimoji="0" sz="1500" b="1" i="0" u="none" strike="noStrike" kern="1200" cap="none" spc="-35" normalizeH="0" baseline="0" noProof="0" dirty="0">
                <a:ln>
                  <a:noFill/>
                </a:ln>
                <a:solidFill>
                  <a:srgbClr val="0E5393"/>
                </a:solidFill>
                <a:effectLst/>
                <a:uLnTx/>
                <a:uFillTx/>
                <a:latin typeface="Verdana"/>
                <a:ea typeface="+mn-ea"/>
                <a:cs typeface="Verdana"/>
              </a:rPr>
              <a:t> </a:t>
            </a:r>
            <a:r>
              <a:rPr kumimoji="0" sz="1500" b="1" i="0" u="none" strike="noStrike" kern="1200" cap="none" spc="-5" normalizeH="0" baseline="0" noProof="0" dirty="0">
                <a:ln>
                  <a:noFill/>
                </a:ln>
                <a:solidFill>
                  <a:srgbClr val="0E5393"/>
                </a:solidFill>
                <a:effectLst/>
                <a:uLnTx/>
                <a:uFillTx/>
                <a:latin typeface="Verdana"/>
                <a:ea typeface="+mn-ea"/>
                <a:cs typeface="Verdana"/>
              </a:rPr>
              <a:t>awareness</a:t>
            </a:r>
            <a:r>
              <a:rPr kumimoji="0" sz="1500" b="0" i="0" u="none" strike="noStrike" kern="1200" cap="none" spc="-5" normalizeH="0" baseline="0" noProof="0" dirty="0">
                <a:ln>
                  <a:noFill/>
                </a:ln>
                <a:solidFill>
                  <a:srgbClr val="0E5393"/>
                </a:solidFill>
                <a:effectLst/>
                <a:uLnTx/>
                <a:uFillTx/>
                <a:latin typeface="Verdana"/>
                <a:ea typeface="+mn-ea"/>
                <a:cs typeface="Verdana"/>
              </a:rPr>
              <a:t>:</a:t>
            </a:r>
            <a:endParaRPr kumimoji="0" sz="1500" b="0" i="0" u="none" strike="noStrike" kern="1200" cap="none" spc="0" normalizeH="0" baseline="0" noProof="0">
              <a:ln>
                <a:noFill/>
              </a:ln>
              <a:solidFill>
                <a:prstClr val="black"/>
              </a:solidFill>
              <a:effectLst/>
              <a:uLnTx/>
              <a:uFillTx/>
              <a:latin typeface="Verdana"/>
              <a:ea typeface="+mn-ea"/>
              <a:cs typeface="Verdana"/>
            </a:endParaRPr>
          </a:p>
          <a:p>
            <a:pPr marL="1551305" marR="0" lvl="3" indent="-355600" algn="l" defTabSz="914400" rtl="0" eaLnBrk="1" fontAlgn="auto" latinLnBrk="0" hangingPunct="1">
              <a:lnSpc>
                <a:spcPct val="100000"/>
              </a:lnSpc>
              <a:spcBef>
                <a:spcPts val="600"/>
              </a:spcBef>
              <a:spcAft>
                <a:spcPts val="0"/>
              </a:spcAft>
              <a:buClrTx/>
              <a:buSzTx/>
              <a:buFont typeface="Arial MT"/>
              <a:buChar char="•"/>
              <a:tabLst>
                <a:tab pos="1551305" algn="l"/>
                <a:tab pos="1551940" algn="l"/>
              </a:tabLst>
              <a:defRPr/>
            </a:pPr>
            <a:r>
              <a:rPr kumimoji="0" sz="1500" b="0" i="0" u="none" strike="noStrike" kern="1200" cap="none" spc="-10" normalizeH="0" baseline="0" noProof="0" dirty="0">
                <a:ln>
                  <a:noFill/>
                </a:ln>
                <a:solidFill>
                  <a:srgbClr val="0E5393"/>
                </a:solidFill>
                <a:effectLst/>
                <a:uLnTx/>
                <a:uFillTx/>
                <a:latin typeface="Verdana"/>
                <a:ea typeface="+mn-ea"/>
                <a:cs typeface="Verdana"/>
              </a:rPr>
              <a:t>direct</a:t>
            </a:r>
            <a:r>
              <a:rPr kumimoji="0" sz="1500" b="0" i="0" u="none" strike="noStrike" kern="1200" cap="none" spc="0"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notification</a:t>
            </a:r>
            <a:r>
              <a:rPr kumimoji="0" sz="1500" b="0" i="0" u="none" strike="noStrike" kern="1200" cap="none" spc="35" normalizeH="0" baseline="0" noProof="0" dirty="0">
                <a:ln>
                  <a:noFill/>
                </a:ln>
                <a:solidFill>
                  <a:srgbClr val="0E5393"/>
                </a:solidFill>
                <a:effectLst/>
                <a:uLnTx/>
                <a:uFillTx/>
                <a:latin typeface="Verdana"/>
                <a:ea typeface="+mn-ea"/>
                <a:cs typeface="Verdana"/>
              </a:rPr>
              <a:t> </a:t>
            </a:r>
            <a:r>
              <a:rPr kumimoji="0" sz="1500" b="0" i="0" u="none" strike="noStrike" kern="1200" cap="none" spc="0" normalizeH="0" baseline="0" noProof="0" dirty="0">
                <a:ln>
                  <a:noFill/>
                </a:ln>
                <a:solidFill>
                  <a:srgbClr val="0E5393"/>
                </a:solidFill>
                <a:effectLst/>
                <a:uLnTx/>
                <a:uFillTx/>
                <a:latin typeface="Verdana"/>
                <a:ea typeface="+mn-ea"/>
                <a:cs typeface="Verdana"/>
              </a:rPr>
              <a:t>of</a:t>
            </a:r>
            <a:r>
              <a:rPr kumimoji="0" sz="1500" b="0" i="0" u="none" strike="noStrike" kern="1200" cap="none" spc="-25"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consumers</a:t>
            </a:r>
            <a:endParaRPr kumimoji="0" sz="1500" b="0" i="0" u="none" strike="noStrike" kern="1200" cap="none" spc="0" normalizeH="0" baseline="0" noProof="0">
              <a:ln>
                <a:noFill/>
              </a:ln>
              <a:solidFill>
                <a:prstClr val="black"/>
              </a:solidFill>
              <a:effectLst/>
              <a:uLnTx/>
              <a:uFillTx/>
              <a:latin typeface="Verdana"/>
              <a:ea typeface="+mn-ea"/>
              <a:cs typeface="Verdana"/>
            </a:endParaRPr>
          </a:p>
          <a:p>
            <a:pPr marL="1551305" marR="0" lvl="3" indent="-355600" algn="l" defTabSz="914400" rtl="0" eaLnBrk="1" fontAlgn="auto" latinLnBrk="0" hangingPunct="1">
              <a:lnSpc>
                <a:spcPct val="100000"/>
              </a:lnSpc>
              <a:spcBef>
                <a:spcPts val="600"/>
              </a:spcBef>
              <a:spcAft>
                <a:spcPts val="0"/>
              </a:spcAft>
              <a:buClrTx/>
              <a:buSzTx/>
              <a:buFont typeface="Arial MT"/>
              <a:buChar char="•"/>
              <a:tabLst>
                <a:tab pos="1551305" algn="l"/>
                <a:tab pos="1551940" algn="l"/>
              </a:tabLst>
              <a:defRPr/>
            </a:pPr>
            <a:r>
              <a:rPr kumimoji="0" sz="1500" b="0" i="0" u="none" strike="noStrike" kern="1200" cap="none" spc="-10" normalizeH="0" baseline="0" noProof="0" dirty="0">
                <a:ln>
                  <a:noFill/>
                </a:ln>
                <a:solidFill>
                  <a:srgbClr val="0E5393"/>
                </a:solidFill>
                <a:effectLst/>
                <a:uLnTx/>
                <a:uFillTx/>
                <a:latin typeface="Verdana"/>
                <a:ea typeface="+mn-ea"/>
                <a:cs typeface="Verdana"/>
              </a:rPr>
              <a:t>wide</a:t>
            </a:r>
            <a:r>
              <a:rPr kumimoji="0" sz="1500" b="0" i="0" u="none" strike="noStrike" kern="1200" cap="none" spc="10" normalizeH="0" baseline="0" noProof="0" dirty="0">
                <a:ln>
                  <a:noFill/>
                </a:ln>
                <a:solidFill>
                  <a:srgbClr val="0E5393"/>
                </a:solidFill>
                <a:effectLst/>
                <a:uLnTx/>
                <a:uFillTx/>
                <a:latin typeface="Verdana"/>
                <a:ea typeface="+mn-ea"/>
                <a:cs typeface="Verdana"/>
              </a:rPr>
              <a:t> </a:t>
            </a:r>
            <a:r>
              <a:rPr kumimoji="0" sz="1500" b="0" i="0" u="none" strike="noStrike" kern="1200" cap="none" spc="-10" normalizeH="0" baseline="0" noProof="0" dirty="0">
                <a:ln>
                  <a:noFill/>
                </a:ln>
                <a:solidFill>
                  <a:srgbClr val="0E5393"/>
                </a:solidFill>
                <a:effectLst/>
                <a:uLnTx/>
                <a:uFillTx/>
                <a:latin typeface="Verdana"/>
                <a:ea typeface="+mn-ea"/>
                <a:cs typeface="Verdana"/>
              </a:rPr>
              <a:t>dissemination</a:t>
            </a:r>
            <a:r>
              <a:rPr kumimoji="0" sz="1500" b="0" i="0" u="none" strike="noStrike" kern="1200" cap="none" spc="70" normalizeH="0" baseline="0" noProof="0" dirty="0">
                <a:ln>
                  <a:noFill/>
                </a:ln>
                <a:solidFill>
                  <a:srgbClr val="0E5393"/>
                </a:solidFill>
                <a:effectLst/>
                <a:uLnTx/>
                <a:uFillTx/>
                <a:latin typeface="Verdana"/>
                <a:ea typeface="+mn-ea"/>
                <a:cs typeface="Verdana"/>
              </a:rPr>
              <a:t> </a:t>
            </a:r>
            <a:r>
              <a:rPr kumimoji="0" sz="1500" b="0" i="0" u="none" strike="noStrike" kern="1200" cap="none" spc="0" normalizeH="0" baseline="0" noProof="0" dirty="0">
                <a:ln>
                  <a:noFill/>
                </a:ln>
                <a:solidFill>
                  <a:srgbClr val="0E5393"/>
                </a:solidFill>
                <a:effectLst/>
                <a:uLnTx/>
                <a:uFillTx/>
                <a:latin typeface="Verdana"/>
                <a:ea typeface="+mn-ea"/>
                <a:cs typeface="Verdana"/>
              </a:rPr>
              <a:t>of</a:t>
            </a:r>
            <a:r>
              <a:rPr kumimoji="0" sz="1500" b="0" i="0" u="none" strike="noStrike" kern="1200" cap="none" spc="-10"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information,</a:t>
            </a:r>
            <a:r>
              <a:rPr kumimoji="0" sz="1500" b="0" i="0" u="none" strike="noStrike" kern="1200" cap="none" spc="55" normalizeH="0" baseline="0" noProof="0" dirty="0">
                <a:ln>
                  <a:noFill/>
                </a:ln>
                <a:solidFill>
                  <a:srgbClr val="0E5393"/>
                </a:solidFill>
                <a:effectLst/>
                <a:uLnTx/>
                <a:uFillTx/>
                <a:latin typeface="Verdana"/>
                <a:ea typeface="+mn-ea"/>
                <a:cs typeface="Verdana"/>
              </a:rPr>
              <a:t> </a:t>
            </a:r>
            <a:r>
              <a:rPr kumimoji="0" sz="1500" b="0" i="0" u="none" strike="noStrike" kern="1200" cap="none" spc="-10" normalizeH="0" baseline="0" noProof="0" dirty="0">
                <a:ln>
                  <a:noFill/>
                </a:ln>
                <a:solidFill>
                  <a:srgbClr val="0E5393"/>
                </a:solidFill>
                <a:effectLst/>
                <a:uLnTx/>
                <a:uFillTx/>
                <a:latin typeface="Verdana"/>
                <a:ea typeface="+mn-ea"/>
                <a:cs typeface="Verdana"/>
              </a:rPr>
              <a:t>including</a:t>
            </a:r>
            <a:r>
              <a:rPr kumimoji="0" sz="1500" b="0" i="0" u="none" strike="noStrike" kern="1200" cap="none" spc="60" normalizeH="0" baseline="0" noProof="0" dirty="0">
                <a:ln>
                  <a:noFill/>
                </a:ln>
                <a:solidFill>
                  <a:srgbClr val="0E5393"/>
                </a:solidFill>
                <a:effectLst/>
                <a:uLnTx/>
                <a:uFillTx/>
                <a:latin typeface="Verdana"/>
                <a:ea typeface="+mn-ea"/>
                <a:cs typeface="Verdana"/>
              </a:rPr>
              <a:t> </a:t>
            </a:r>
            <a:r>
              <a:rPr kumimoji="0" sz="1500" b="0" i="0" u="none" strike="noStrike" kern="1200" cap="none" spc="-10" normalizeH="0" baseline="0" noProof="0" dirty="0">
                <a:ln>
                  <a:noFill/>
                </a:ln>
                <a:solidFill>
                  <a:srgbClr val="0E5393"/>
                </a:solidFill>
                <a:effectLst/>
                <a:uLnTx/>
                <a:uFillTx/>
                <a:latin typeface="Verdana"/>
                <a:ea typeface="+mn-ea"/>
                <a:cs typeface="Verdana"/>
              </a:rPr>
              <a:t>publication</a:t>
            </a:r>
            <a:r>
              <a:rPr kumimoji="0" sz="1500" b="0" i="0" u="none" strike="noStrike" kern="1200" cap="none" spc="70" normalizeH="0" baseline="0" noProof="0" dirty="0">
                <a:ln>
                  <a:noFill/>
                </a:ln>
                <a:solidFill>
                  <a:srgbClr val="0E5393"/>
                </a:solidFill>
                <a:effectLst/>
                <a:uLnTx/>
                <a:uFillTx/>
                <a:latin typeface="Verdana"/>
                <a:ea typeface="+mn-ea"/>
                <a:cs typeface="Verdana"/>
              </a:rPr>
              <a:t> </a:t>
            </a:r>
            <a:r>
              <a:rPr kumimoji="0" sz="1500" b="0" i="0" u="none" strike="noStrike" kern="1200" cap="none" spc="0" normalizeH="0" baseline="0" noProof="0" dirty="0">
                <a:ln>
                  <a:noFill/>
                </a:ln>
                <a:solidFill>
                  <a:srgbClr val="0E5393"/>
                </a:solidFill>
                <a:effectLst/>
                <a:uLnTx/>
                <a:uFillTx/>
                <a:latin typeface="Verdana"/>
                <a:ea typeface="+mn-ea"/>
                <a:cs typeface="Verdana"/>
              </a:rPr>
              <a:t>of</a:t>
            </a:r>
            <a:r>
              <a:rPr kumimoji="0" sz="1500" b="0" i="0" u="none" strike="noStrike" kern="1200" cap="none" spc="5"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notices</a:t>
            </a:r>
            <a:r>
              <a:rPr kumimoji="0" sz="1500" b="0" i="0" u="none" strike="noStrike" kern="1200" cap="none" spc="25" normalizeH="0" baseline="0" noProof="0" dirty="0">
                <a:ln>
                  <a:noFill/>
                </a:ln>
                <a:solidFill>
                  <a:srgbClr val="0E5393"/>
                </a:solidFill>
                <a:effectLst/>
                <a:uLnTx/>
                <a:uFillTx/>
                <a:latin typeface="Verdana"/>
                <a:ea typeface="+mn-ea"/>
                <a:cs typeface="Verdana"/>
              </a:rPr>
              <a:t> </a:t>
            </a:r>
            <a:r>
              <a:rPr kumimoji="0" sz="1500" b="0" i="0" u="none" strike="noStrike" kern="1200" cap="none" spc="0" normalizeH="0" baseline="0" noProof="0" dirty="0">
                <a:ln>
                  <a:noFill/>
                </a:ln>
                <a:solidFill>
                  <a:srgbClr val="0E5393"/>
                </a:solidFill>
                <a:effectLst/>
                <a:uLnTx/>
                <a:uFillTx/>
                <a:latin typeface="Verdana"/>
                <a:ea typeface="+mn-ea"/>
                <a:cs typeface="Verdana"/>
              </a:rPr>
              <a:t>by</a:t>
            </a:r>
            <a:r>
              <a:rPr kumimoji="0" sz="1500" b="0" i="0" u="none" strike="noStrike" kern="1200" cap="none" spc="5" normalizeH="0" baseline="0" noProof="0" dirty="0">
                <a:ln>
                  <a:noFill/>
                </a:ln>
                <a:solidFill>
                  <a:srgbClr val="0E5393"/>
                </a:solidFill>
                <a:effectLst/>
                <a:uLnTx/>
                <a:uFillTx/>
                <a:latin typeface="Verdana"/>
                <a:ea typeface="+mn-ea"/>
                <a:cs typeface="Verdana"/>
              </a:rPr>
              <a:t> </a:t>
            </a:r>
            <a:r>
              <a:rPr kumimoji="0" sz="1500" b="0" i="0" u="none" strike="noStrike" kern="1200" cap="none" spc="-10" normalizeH="0" baseline="0" noProof="0" dirty="0">
                <a:ln>
                  <a:noFill/>
                </a:ln>
                <a:solidFill>
                  <a:srgbClr val="0E5393"/>
                </a:solidFill>
                <a:effectLst/>
                <a:uLnTx/>
                <a:uFillTx/>
                <a:latin typeface="Verdana"/>
                <a:ea typeface="+mn-ea"/>
                <a:cs typeface="Verdana"/>
              </a:rPr>
              <a:t>online</a:t>
            </a:r>
            <a:r>
              <a:rPr kumimoji="0" sz="1500" b="0" i="0" u="none" strike="noStrike" kern="1200" cap="none" spc="35"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marketplaces</a:t>
            </a:r>
            <a:endParaRPr kumimoji="0" sz="1500" b="0" i="0" u="none" strike="noStrike" kern="1200" cap="none" spc="0" normalizeH="0" baseline="0" noProof="0">
              <a:ln>
                <a:noFill/>
              </a:ln>
              <a:solidFill>
                <a:prstClr val="black"/>
              </a:solidFill>
              <a:effectLst/>
              <a:uLnTx/>
              <a:uFillTx/>
              <a:latin typeface="Verdana"/>
              <a:ea typeface="+mn-ea"/>
              <a:cs typeface="Verdana"/>
            </a:endParaRPr>
          </a:p>
          <a:p>
            <a:pPr marL="1551305" marR="0" lvl="3" indent="-355600" algn="l" defTabSz="914400" rtl="0" eaLnBrk="1" fontAlgn="auto" latinLnBrk="0" hangingPunct="1">
              <a:lnSpc>
                <a:spcPct val="100000"/>
              </a:lnSpc>
              <a:spcBef>
                <a:spcPts val="600"/>
              </a:spcBef>
              <a:spcAft>
                <a:spcPts val="0"/>
              </a:spcAft>
              <a:buClrTx/>
              <a:buSzTx/>
              <a:buFont typeface="Arial MT"/>
              <a:buChar char="•"/>
              <a:tabLst>
                <a:tab pos="1551305" algn="l"/>
                <a:tab pos="1551940" algn="l"/>
              </a:tabLst>
              <a:defRPr/>
            </a:pPr>
            <a:r>
              <a:rPr kumimoji="0" sz="1500" b="0" i="0" u="none" strike="noStrike" kern="1200" cap="none" spc="-5" normalizeH="0" baseline="0" noProof="0" dirty="0">
                <a:ln>
                  <a:noFill/>
                </a:ln>
                <a:solidFill>
                  <a:srgbClr val="0E5393"/>
                </a:solidFill>
                <a:effectLst/>
                <a:uLnTx/>
                <a:uFillTx/>
                <a:latin typeface="Verdana"/>
                <a:ea typeface="+mn-ea"/>
                <a:cs typeface="Verdana"/>
              </a:rPr>
              <a:t>use</a:t>
            </a:r>
            <a:r>
              <a:rPr kumimoji="0" sz="1500" b="0" i="0" u="none" strike="noStrike" kern="1200" cap="none" spc="-15" normalizeH="0" baseline="0" noProof="0" dirty="0">
                <a:ln>
                  <a:noFill/>
                </a:ln>
                <a:solidFill>
                  <a:srgbClr val="0E5393"/>
                </a:solidFill>
                <a:effectLst/>
                <a:uLnTx/>
                <a:uFillTx/>
                <a:latin typeface="Verdana"/>
                <a:ea typeface="+mn-ea"/>
                <a:cs typeface="Verdana"/>
              </a:rPr>
              <a:t> </a:t>
            </a:r>
            <a:r>
              <a:rPr kumimoji="0" sz="1500" b="0" i="0" u="none" strike="noStrike" kern="1200" cap="none" spc="0" normalizeH="0" baseline="0" noProof="0" dirty="0">
                <a:ln>
                  <a:noFill/>
                </a:ln>
                <a:solidFill>
                  <a:srgbClr val="0E5393"/>
                </a:solidFill>
                <a:effectLst/>
                <a:uLnTx/>
                <a:uFillTx/>
                <a:latin typeface="Verdana"/>
                <a:ea typeface="+mn-ea"/>
                <a:cs typeface="Verdana"/>
              </a:rPr>
              <a:t>of</a:t>
            </a:r>
            <a:r>
              <a:rPr kumimoji="0" sz="1500" b="0" i="0" u="none" strike="noStrike" kern="1200" cap="none" spc="-10" normalizeH="0" baseline="0" noProof="0" dirty="0">
                <a:ln>
                  <a:noFill/>
                </a:ln>
                <a:solidFill>
                  <a:srgbClr val="0E5393"/>
                </a:solidFill>
                <a:effectLst/>
                <a:uLnTx/>
                <a:uFillTx/>
                <a:latin typeface="Verdana"/>
                <a:ea typeface="+mn-ea"/>
                <a:cs typeface="Verdana"/>
              </a:rPr>
              <a:t> registration</a:t>
            </a:r>
            <a:r>
              <a:rPr kumimoji="0" sz="1500" b="0" i="0" u="none" strike="noStrike" kern="1200" cap="none" spc="35"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schemes</a:t>
            </a:r>
            <a:endParaRPr kumimoji="0" sz="1500" b="0" i="0" u="none" strike="noStrike" kern="1200" cap="none" spc="0" normalizeH="0" baseline="0" noProof="0">
              <a:ln>
                <a:noFill/>
              </a:ln>
              <a:solidFill>
                <a:prstClr val="black"/>
              </a:solidFill>
              <a:effectLst/>
              <a:uLnTx/>
              <a:uFillTx/>
              <a:latin typeface="Verdana"/>
              <a:ea typeface="+mn-ea"/>
              <a:cs typeface="Verdana"/>
            </a:endParaRPr>
          </a:p>
          <a:p>
            <a:pPr marL="1094105" marR="0" lvl="2" indent="-355600" algn="l" defTabSz="914400" rtl="0" eaLnBrk="1" fontAlgn="auto" latinLnBrk="0" hangingPunct="1">
              <a:lnSpc>
                <a:spcPct val="100000"/>
              </a:lnSpc>
              <a:spcBef>
                <a:spcPts val="600"/>
              </a:spcBef>
              <a:spcAft>
                <a:spcPts val="0"/>
              </a:spcAft>
              <a:buClrTx/>
              <a:buSzTx/>
              <a:buFont typeface="Arial MT"/>
              <a:buChar char="•"/>
              <a:tabLst>
                <a:tab pos="1094105" algn="l"/>
                <a:tab pos="1094740" algn="l"/>
              </a:tabLst>
              <a:defRPr/>
            </a:pPr>
            <a:r>
              <a:rPr kumimoji="0" sz="1500" b="1" i="0" u="none" strike="noStrike" kern="1200" cap="none" spc="0" normalizeH="0" baseline="0" noProof="0" dirty="0">
                <a:ln>
                  <a:noFill/>
                </a:ln>
                <a:solidFill>
                  <a:srgbClr val="0E5393"/>
                </a:solidFill>
                <a:effectLst/>
                <a:uLnTx/>
                <a:uFillTx/>
                <a:latin typeface="Verdana"/>
                <a:ea typeface="+mn-ea"/>
                <a:cs typeface="Verdana"/>
              </a:rPr>
              <a:t>to</a:t>
            </a:r>
            <a:r>
              <a:rPr kumimoji="0" sz="1500" b="1" i="0" u="none" strike="noStrike" kern="1200" cap="none" spc="-15" normalizeH="0" baseline="0" noProof="0" dirty="0">
                <a:ln>
                  <a:noFill/>
                </a:ln>
                <a:solidFill>
                  <a:srgbClr val="0E5393"/>
                </a:solidFill>
                <a:effectLst/>
                <a:uLnTx/>
                <a:uFillTx/>
                <a:latin typeface="Verdana"/>
                <a:ea typeface="+mn-ea"/>
                <a:cs typeface="Verdana"/>
              </a:rPr>
              <a:t> </a:t>
            </a:r>
            <a:r>
              <a:rPr kumimoji="0" sz="1500" b="1" i="0" u="none" strike="noStrike" kern="1200" cap="none" spc="-5" normalizeH="0" baseline="0" noProof="0" dirty="0">
                <a:ln>
                  <a:noFill/>
                </a:ln>
                <a:solidFill>
                  <a:srgbClr val="0E5393"/>
                </a:solidFill>
                <a:effectLst/>
                <a:uLnTx/>
                <a:uFillTx/>
                <a:latin typeface="Verdana"/>
                <a:ea typeface="+mn-ea"/>
                <a:cs typeface="Verdana"/>
              </a:rPr>
              <a:t>increase</a:t>
            </a:r>
            <a:r>
              <a:rPr kumimoji="0" sz="1500" b="1" i="0" u="none" strike="noStrike" kern="1200" cap="none" spc="5" normalizeH="0" baseline="0" noProof="0" dirty="0">
                <a:ln>
                  <a:noFill/>
                </a:ln>
                <a:solidFill>
                  <a:srgbClr val="0E5393"/>
                </a:solidFill>
                <a:effectLst/>
                <a:uLnTx/>
                <a:uFillTx/>
                <a:latin typeface="Verdana"/>
                <a:ea typeface="+mn-ea"/>
                <a:cs typeface="Verdana"/>
              </a:rPr>
              <a:t> </a:t>
            </a:r>
            <a:r>
              <a:rPr kumimoji="0" sz="1500" b="1" i="0" u="none" strike="noStrike" kern="1200" cap="none" spc="0" normalizeH="0" baseline="0" noProof="0" dirty="0">
                <a:ln>
                  <a:noFill/>
                </a:ln>
                <a:solidFill>
                  <a:srgbClr val="0E5393"/>
                </a:solidFill>
                <a:effectLst/>
                <a:uLnTx/>
                <a:uFillTx/>
                <a:latin typeface="Verdana"/>
                <a:ea typeface="+mn-ea"/>
                <a:cs typeface="Verdana"/>
              </a:rPr>
              <a:t>consumer</a:t>
            </a:r>
            <a:r>
              <a:rPr kumimoji="0" sz="1500" b="1" i="0" u="none" strike="noStrike" kern="1200" cap="none" spc="-20" normalizeH="0" baseline="0" noProof="0" dirty="0">
                <a:ln>
                  <a:noFill/>
                </a:ln>
                <a:solidFill>
                  <a:srgbClr val="0E5393"/>
                </a:solidFill>
                <a:effectLst/>
                <a:uLnTx/>
                <a:uFillTx/>
                <a:latin typeface="Verdana"/>
                <a:ea typeface="+mn-ea"/>
                <a:cs typeface="Verdana"/>
              </a:rPr>
              <a:t> </a:t>
            </a:r>
            <a:r>
              <a:rPr kumimoji="0" sz="1500" b="1" i="0" u="none" strike="noStrike" kern="1200" cap="none" spc="-5" normalizeH="0" baseline="0" noProof="0" dirty="0">
                <a:ln>
                  <a:noFill/>
                </a:ln>
                <a:solidFill>
                  <a:srgbClr val="0E5393"/>
                </a:solidFill>
                <a:effectLst/>
                <a:uLnTx/>
                <a:uFillTx/>
                <a:latin typeface="Verdana"/>
                <a:ea typeface="+mn-ea"/>
                <a:cs typeface="Verdana"/>
              </a:rPr>
              <a:t>reaction</a:t>
            </a:r>
            <a:r>
              <a:rPr kumimoji="0" sz="1500" b="1" i="0" u="none" strike="noStrike" kern="1200" cap="none" spc="-10" normalizeH="0" baseline="0" noProof="0" dirty="0">
                <a:ln>
                  <a:noFill/>
                </a:ln>
                <a:solidFill>
                  <a:srgbClr val="0E5393"/>
                </a:solidFill>
                <a:effectLst/>
                <a:uLnTx/>
                <a:uFillTx/>
                <a:latin typeface="Verdana"/>
                <a:ea typeface="+mn-ea"/>
                <a:cs typeface="Verdana"/>
              </a:rPr>
              <a:t> </a:t>
            </a:r>
            <a:r>
              <a:rPr kumimoji="0" sz="1500" b="1" i="0" u="none" strike="noStrike" kern="1200" cap="none" spc="0" normalizeH="0" baseline="0" noProof="0" dirty="0">
                <a:ln>
                  <a:noFill/>
                </a:ln>
                <a:solidFill>
                  <a:srgbClr val="0E5393"/>
                </a:solidFill>
                <a:effectLst/>
                <a:uLnTx/>
                <a:uFillTx/>
                <a:latin typeface="Verdana"/>
                <a:ea typeface="+mn-ea"/>
                <a:cs typeface="Verdana"/>
              </a:rPr>
              <a:t>to</a:t>
            </a:r>
            <a:r>
              <a:rPr kumimoji="0" sz="1500" b="1" i="0" u="none" strike="noStrike" kern="1200" cap="none" spc="-10" normalizeH="0" baseline="0" noProof="0" dirty="0">
                <a:ln>
                  <a:noFill/>
                </a:ln>
                <a:solidFill>
                  <a:srgbClr val="0E5393"/>
                </a:solidFill>
                <a:effectLst/>
                <a:uLnTx/>
                <a:uFillTx/>
                <a:latin typeface="Verdana"/>
                <a:ea typeface="+mn-ea"/>
                <a:cs typeface="Verdana"/>
              </a:rPr>
              <a:t> </a:t>
            </a:r>
            <a:r>
              <a:rPr kumimoji="0" sz="1500" b="1" i="0" u="none" strike="noStrike" kern="1200" cap="none" spc="-5" normalizeH="0" baseline="0" noProof="0" dirty="0">
                <a:ln>
                  <a:noFill/>
                </a:ln>
                <a:solidFill>
                  <a:srgbClr val="0E5393"/>
                </a:solidFill>
                <a:effectLst/>
                <a:uLnTx/>
                <a:uFillTx/>
                <a:latin typeface="Verdana"/>
                <a:ea typeface="+mn-ea"/>
                <a:cs typeface="Verdana"/>
              </a:rPr>
              <a:t>recalls</a:t>
            </a:r>
            <a:r>
              <a:rPr kumimoji="0" sz="1500" b="0" i="0" u="none" strike="noStrike" kern="1200" cap="none" spc="-5" normalizeH="0" baseline="0" noProof="0" dirty="0">
                <a:ln>
                  <a:noFill/>
                </a:ln>
                <a:solidFill>
                  <a:srgbClr val="0E5393"/>
                </a:solidFill>
                <a:effectLst/>
                <a:uLnTx/>
                <a:uFillTx/>
                <a:latin typeface="Verdana"/>
                <a:ea typeface="+mn-ea"/>
                <a:cs typeface="Verdana"/>
              </a:rPr>
              <a:t>:</a:t>
            </a:r>
            <a:endParaRPr kumimoji="0" sz="1500" b="0" i="0" u="none" strike="noStrike" kern="1200" cap="none" spc="0" normalizeH="0" baseline="0" noProof="0">
              <a:ln>
                <a:noFill/>
              </a:ln>
              <a:solidFill>
                <a:prstClr val="black"/>
              </a:solidFill>
              <a:effectLst/>
              <a:uLnTx/>
              <a:uFillTx/>
              <a:latin typeface="Verdana"/>
              <a:ea typeface="+mn-ea"/>
              <a:cs typeface="Verdana"/>
            </a:endParaRPr>
          </a:p>
          <a:p>
            <a:pPr marL="1551305" marR="0" lvl="3" indent="-355600" algn="l" defTabSz="914400" rtl="0" eaLnBrk="1" fontAlgn="auto" latinLnBrk="0" hangingPunct="1">
              <a:lnSpc>
                <a:spcPct val="100000"/>
              </a:lnSpc>
              <a:spcBef>
                <a:spcPts val="605"/>
              </a:spcBef>
              <a:spcAft>
                <a:spcPts val="0"/>
              </a:spcAft>
              <a:buClrTx/>
              <a:buSzTx/>
              <a:buFont typeface="Arial MT"/>
              <a:buChar char="•"/>
              <a:tabLst>
                <a:tab pos="1551305" algn="l"/>
                <a:tab pos="1551940" algn="l"/>
              </a:tabLst>
              <a:defRPr/>
            </a:pPr>
            <a:r>
              <a:rPr kumimoji="0" sz="1500" b="0" i="0" u="none" strike="noStrike" kern="1200" cap="none" spc="-5" normalizeH="0" baseline="0" noProof="0" dirty="0">
                <a:ln>
                  <a:noFill/>
                </a:ln>
                <a:solidFill>
                  <a:srgbClr val="0E5393"/>
                </a:solidFill>
                <a:effectLst/>
                <a:uLnTx/>
                <a:uFillTx/>
                <a:latin typeface="Verdana"/>
                <a:ea typeface="+mn-ea"/>
                <a:cs typeface="Verdana"/>
              </a:rPr>
              <a:t>key</a:t>
            </a:r>
            <a:r>
              <a:rPr kumimoji="0" sz="1500" b="0" i="0" u="none" strike="noStrike" kern="1200" cap="none" spc="0" normalizeH="0" baseline="0" noProof="0" dirty="0">
                <a:ln>
                  <a:noFill/>
                </a:ln>
                <a:solidFill>
                  <a:srgbClr val="0E5393"/>
                </a:solidFill>
                <a:effectLst/>
                <a:uLnTx/>
                <a:uFillTx/>
                <a:latin typeface="Verdana"/>
                <a:ea typeface="+mn-ea"/>
                <a:cs typeface="Verdana"/>
              </a:rPr>
              <a:t> </a:t>
            </a:r>
            <a:r>
              <a:rPr kumimoji="0" sz="1500" b="0" i="0" u="none" strike="noStrike" kern="1200" cap="none" spc="-10" normalizeH="0" baseline="0" noProof="0" dirty="0">
                <a:ln>
                  <a:noFill/>
                </a:ln>
                <a:solidFill>
                  <a:srgbClr val="0E5393"/>
                </a:solidFill>
                <a:effectLst/>
                <a:uLnTx/>
                <a:uFillTx/>
                <a:latin typeface="Verdana"/>
                <a:ea typeface="+mn-ea"/>
                <a:cs typeface="Verdana"/>
              </a:rPr>
              <a:t>elements</a:t>
            </a:r>
            <a:r>
              <a:rPr kumimoji="0" sz="1500" b="0" i="0" u="none" strike="noStrike" kern="1200" cap="none" spc="10" normalizeH="0" baseline="0" noProof="0" dirty="0">
                <a:ln>
                  <a:noFill/>
                </a:ln>
                <a:solidFill>
                  <a:srgbClr val="0E5393"/>
                </a:solidFill>
                <a:effectLst/>
                <a:uLnTx/>
                <a:uFillTx/>
                <a:latin typeface="Verdana"/>
                <a:ea typeface="+mn-ea"/>
                <a:cs typeface="Verdana"/>
              </a:rPr>
              <a:t> </a:t>
            </a:r>
            <a:r>
              <a:rPr kumimoji="0" sz="1500" b="0" i="0" u="none" strike="noStrike" kern="1200" cap="none" spc="0" normalizeH="0" baseline="0" noProof="0" dirty="0">
                <a:ln>
                  <a:noFill/>
                </a:ln>
                <a:solidFill>
                  <a:srgbClr val="0E5393"/>
                </a:solidFill>
                <a:effectLst/>
                <a:uLnTx/>
                <a:uFillTx/>
                <a:latin typeface="Verdana"/>
                <a:ea typeface="+mn-ea"/>
                <a:cs typeface="Verdana"/>
              </a:rPr>
              <a:t>for</a:t>
            </a:r>
            <a:r>
              <a:rPr kumimoji="0" sz="1500" b="0" i="0" u="none" strike="noStrike" kern="1200" cap="none" spc="-5" normalizeH="0" baseline="0" noProof="0" dirty="0">
                <a:ln>
                  <a:noFill/>
                </a:ln>
                <a:solidFill>
                  <a:srgbClr val="0E5393"/>
                </a:solidFill>
                <a:effectLst/>
                <a:uLnTx/>
                <a:uFillTx/>
                <a:latin typeface="Verdana"/>
                <a:ea typeface="+mn-ea"/>
                <a:cs typeface="Verdana"/>
              </a:rPr>
              <a:t> recall</a:t>
            </a:r>
            <a:r>
              <a:rPr kumimoji="0" sz="1500" b="0" i="0" u="none" strike="noStrike" kern="1200" cap="none" spc="15"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notices</a:t>
            </a:r>
            <a:r>
              <a:rPr kumimoji="0" sz="1500" b="0" i="0" u="none" strike="noStrike" kern="1200" cap="none" spc="35" normalizeH="0" baseline="0" noProof="0" dirty="0">
                <a:ln>
                  <a:noFill/>
                </a:ln>
                <a:solidFill>
                  <a:srgbClr val="0E5393"/>
                </a:solidFill>
                <a:effectLst/>
                <a:uLnTx/>
                <a:uFillTx/>
                <a:latin typeface="Verdana"/>
                <a:ea typeface="+mn-ea"/>
                <a:cs typeface="Verdana"/>
              </a:rPr>
              <a:t> </a:t>
            </a:r>
            <a:r>
              <a:rPr kumimoji="0" sz="1500" b="0" i="0" u="none" strike="noStrike" kern="1200" cap="none" spc="-10" normalizeH="0" baseline="0" noProof="0" dirty="0">
                <a:ln>
                  <a:noFill/>
                </a:ln>
                <a:solidFill>
                  <a:srgbClr val="0E5393"/>
                </a:solidFill>
                <a:effectLst/>
                <a:uLnTx/>
                <a:uFillTx/>
                <a:latin typeface="Verdana"/>
                <a:ea typeface="+mn-ea"/>
                <a:cs typeface="Verdana"/>
              </a:rPr>
              <a:t>with</a:t>
            </a:r>
            <a:r>
              <a:rPr kumimoji="0" sz="1500" b="0" i="0" u="none" strike="noStrike" kern="1200" cap="none" spc="5" normalizeH="0" baseline="0" noProof="0" dirty="0">
                <a:ln>
                  <a:noFill/>
                </a:ln>
                <a:solidFill>
                  <a:srgbClr val="0E5393"/>
                </a:solidFill>
                <a:effectLst/>
                <a:uLnTx/>
                <a:uFillTx/>
                <a:latin typeface="Verdana"/>
                <a:ea typeface="+mn-ea"/>
                <a:cs typeface="Verdana"/>
              </a:rPr>
              <a:t> </a:t>
            </a:r>
            <a:r>
              <a:rPr kumimoji="0" sz="1500" b="0" i="0" u="none" strike="noStrike" kern="1200" cap="none" spc="-10" normalizeH="0" baseline="0" noProof="0" dirty="0">
                <a:ln>
                  <a:noFill/>
                </a:ln>
                <a:solidFill>
                  <a:srgbClr val="0E5393"/>
                </a:solidFill>
                <a:effectLst/>
                <a:uLnTx/>
                <a:uFillTx/>
                <a:latin typeface="Verdana"/>
                <a:ea typeface="+mn-ea"/>
                <a:cs typeface="Verdana"/>
              </a:rPr>
              <a:t>possible</a:t>
            </a:r>
            <a:r>
              <a:rPr kumimoji="0" sz="1500" b="0" i="0" u="none" strike="noStrike" kern="1200" cap="none" spc="35"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mandatory</a:t>
            </a:r>
            <a:r>
              <a:rPr kumimoji="0" sz="1500" b="0" i="0" u="none" strike="noStrike" kern="1200" cap="none" spc="0"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template</a:t>
            </a:r>
            <a:endParaRPr kumimoji="0" sz="1500" b="0" i="0" u="none" strike="noStrike" kern="1200" cap="none" spc="0" normalizeH="0" baseline="0" noProof="0">
              <a:ln>
                <a:noFill/>
              </a:ln>
              <a:solidFill>
                <a:prstClr val="black"/>
              </a:solidFill>
              <a:effectLst/>
              <a:uLnTx/>
              <a:uFillTx/>
              <a:latin typeface="Verdana"/>
              <a:ea typeface="+mn-ea"/>
              <a:cs typeface="Verdana"/>
            </a:endParaRPr>
          </a:p>
          <a:p>
            <a:pPr marL="1551305" marR="0" lvl="3" indent="-355600" algn="l" defTabSz="914400" rtl="0" eaLnBrk="1" fontAlgn="auto" latinLnBrk="0" hangingPunct="1">
              <a:lnSpc>
                <a:spcPct val="100000"/>
              </a:lnSpc>
              <a:spcBef>
                <a:spcPts val="600"/>
              </a:spcBef>
              <a:spcAft>
                <a:spcPts val="0"/>
              </a:spcAft>
              <a:buClrTx/>
              <a:buSzTx/>
              <a:buFont typeface="Arial MT"/>
              <a:buChar char="•"/>
              <a:tabLst>
                <a:tab pos="1551305" algn="l"/>
                <a:tab pos="1551940" algn="l"/>
              </a:tabLst>
              <a:defRPr/>
            </a:pPr>
            <a:r>
              <a:rPr kumimoji="0" sz="1500" b="0" i="0" u="none" strike="noStrike" kern="1200" cap="none" spc="-10" normalizeH="0" baseline="0" noProof="0" dirty="0">
                <a:ln>
                  <a:noFill/>
                </a:ln>
                <a:solidFill>
                  <a:srgbClr val="0E5393"/>
                </a:solidFill>
                <a:effectLst/>
                <a:uLnTx/>
                <a:uFillTx/>
                <a:latin typeface="Verdana"/>
                <a:ea typeface="+mn-ea"/>
                <a:cs typeface="Verdana"/>
              </a:rPr>
              <a:t>right </a:t>
            </a:r>
            <a:r>
              <a:rPr kumimoji="0" sz="1500" b="0" i="0" u="none" strike="noStrike" kern="1200" cap="none" spc="-5" normalizeH="0" baseline="0" noProof="0" dirty="0">
                <a:ln>
                  <a:noFill/>
                </a:ln>
                <a:solidFill>
                  <a:srgbClr val="0E5393"/>
                </a:solidFill>
                <a:effectLst/>
                <a:uLnTx/>
                <a:uFillTx/>
                <a:latin typeface="Verdana"/>
                <a:ea typeface="+mn-ea"/>
                <a:cs typeface="Verdana"/>
              </a:rPr>
              <a:t>to</a:t>
            </a:r>
            <a:r>
              <a:rPr kumimoji="0" sz="1500" b="0" i="0" u="none" strike="noStrike" kern="1200" cap="none" spc="-20" normalizeH="0" baseline="0" noProof="0" dirty="0">
                <a:ln>
                  <a:noFill/>
                </a:ln>
                <a:solidFill>
                  <a:srgbClr val="0E5393"/>
                </a:solidFill>
                <a:effectLst/>
                <a:uLnTx/>
                <a:uFillTx/>
                <a:latin typeface="Verdana"/>
                <a:ea typeface="+mn-ea"/>
                <a:cs typeface="Verdana"/>
              </a:rPr>
              <a:t> </a:t>
            </a:r>
            <a:r>
              <a:rPr kumimoji="0" sz="1500" b="0" i="0" u="none" strike="noStrike" kern="1200" cap="none" spc="-10" normalizeH="0" baseline="0" noProof="0" dirty="0">
                <a:ln>
                  <a:noFill/>
                </a:ln>
                <a:solidFill>
                  <a:srgbClr val="0E5393"/>
                </a:solidFill>
                <a:effectLst/>
                <a:uLnTx/>
                <a:uFillTx/>
                <a:latin typeface="Verdana"/>
                <a:ea typeface="+mn-ea"/>
                <a:cs typeface="Verdana"/>
              </a:rPr>
              <a:t>remedy</a:t>
            </a:r>
            <a:endParaRPr kumimoji="0" sz="1500" b="0" i="0" u="none" strike="noStrike" kern="1200" cap="none" spc="0" normalizeH="0" baseline="0" noProof="0">
              <a:ln>
                <a:noFill/>
              </a:ln>
              <a:solidFill>
                <a:prstClr val="black"/>
              </a:solidFill>
              <a:effectLst/>
              <a:uLnTx/>
              <a:uFillTx/>
              <a:latin typeface="Verdana"/>
              <a:ea typeface="+mn-ea"/>
              <a:cs typeface="Verdana"/>
            </a:endParaRPr>
          </a:p>
          <a:p>
            <a:pPr marL="1371600" marR="0" lvl="3" indent="0" algn="l" defTabSz="914400" rtl="0" eaLnBrk="1" fontAlgn="auto" latinLnBrk="0" hangingPunct="1">
              <a:lnSpc>
                <a:spcPct val="100000"/>
              </a:lnSpc>
              <a:spcBef>
                <a:spcPts val="30"/>
              </a:spcBef>
              <a:spcAft>
                <a:spcPts val="0"/>
              </a:spcAft>
              <a:buClr>
                <a:srgbClr val="0E5393"/>
              </a:buClr>
              <a:buSzTx/>
              <a:buFont typeface="Arial MT"/>
              <a:buChar char="•"/>
              <a:tabLst/>
              <a:defRPr/>
            </a:pPr>
            <a:endParaRPr kumimoji="0" sz="1950" b="0" i="0" u="none" strike="noStrike" kern="1200" cap="none" spc="0" normalizeH="0" baseline="0" noProof="0">
              <a:ln>
                <a:noFill/>
              </a:ln>
              <a:solidFill>
                <a:prstClr val="black"/>
              </a:solidFill>
              <a:effectLst/>
              <a:uLnTx/>
              <a:uFillTx/>
              <a:latin typeface="Verdana"/>
              <a:ea typeface="+mn-ea"/>
              <a:cs typeface="Verdana"/>
            </a:endParaRPr>
          </a:p>
          <a:p>
            <a:pPr marL="241300" marR="0" lvl="0" indent="-228600" algn="l" defTabSz="914400" rtl="0" eaLnBrk="1" fontAlgn="auto" latinLnBrk="0" hangingPunct="1">
              <a:lnSpc>
                <a:spcPct val="100000"/>
              </a:lnSpc>
              <a:spcBef>
                <a:spcPts val="0"/>
              </a:spcBef>
              <a:spcAft>
                <a:spcPts val="0"/>
              </a:spcAft>
              <a:buClr>
                <a:srgbClr val="034EA1"/>
              </a:buClr>
              <a:buSzTx/>
              <a:buFont typeface="Arial MT"/>
              <a:buChar char="•"/>
              <a:tabLst>
                <a:tab pos="240665" algn="l"/>
                <a:tab pos="241300" algn="l"/>
              </a:tabLst>
              <a:defRPr/>
            </a:pPr>
            <a:r>
              <a:rPr kumimoji="0" sz="1800" b="0" i="0" u="none" strike="noStrike" kern="1200" cap="none" spc="-5" normalizeH="0" baseline="0" noProof="0" dirty="0">
                <a:ln>
                  <a:noFill/>
                </a:ln>
                <a:solidFill>
                  <a:srgbClr val="C46A11"/>
                </a:solidFill>
                <a:effectLst/>
                <a:uLnTx/>
                <a:uFillTx/>
                <a:latin typeface="Verdana"/>
                <a:ea typeface="+mn-ea"/>
                <a:cs typeface="Verdana"/>
              </a:rPr>
              <a:t>Integrating</a:t>
            </a:r>
            <a:r>
              <a:rPr kumimoji="0" sz="1800" b="0" i="0" u="none" strike="noStrike" kern="1200" cap="none" spc="15" normalizeH="0" baseline="0" noProof="0" dirty="0">
                <a:ln>
                  <a:noFill/>
                </a:ln>
                <a:solidFill>
                  <a:srgbClr val="C46A11"/>
                </a:solidFill>
                <a:effectLst/>
                <a:uLnTx/>
                <a:uFillTx/>
                <a:latin typeface="Verdana"/>
                <a:ea typeface="+mn-ea"/>
                <a:cs typeface="Verdana"/>
              </a:rPr>
              <a:t> </a:t>
            </a:r>
            <a:r>
              <a:rPr kumimoji="0" sz="1800" b="1" i="0" u="none" strike="noStrike" kern="1200" cap="none" spc="-5" normalizeH="0" baseline="0" noProof="0" dirty="0">
                <a:ln>
                  <a:noFill/>
                </a:ln>
                <a:solidFill>
                  <a:srgbClr val="C46A11"/>
                </a:solidFill>
                <a:effectLst/>
                <a:uLnTx/>
                <a:uFillTx/>
                <a:latin typeface="Verdana"/>
                <a:ea typeface="+mn-ea"/>
                <a:cs typeface="Verdana"/>
              </a:rPr>
              <a:t>food-imitating</a:t>
            </a:r>
            <a:r>
              <a:rPr kumimoji="0" sz="1800" b="1" i="0" u="none" strike="noStrike" kern="1200" cap="none" spc="25" normalizeH="0" baseline="0" noProof="0" dirty="0">
                <a:ln>
                  <a:noFill/>
                </a:ln>
                <a:solidFill>
                  <a:srgbClr val="C46A11"/>
                </a:solidFill>
                <a:effectLst/>
                <a:uLnTx/>
                <a:uFillTx/>
                <a:latin typeface="Verdana"/>
                <a:ea typeface="+mn-ea"/>
                <a:cs typeface="Verdana"/>
              </a:rPr>
              <a:t> </a:t>
            </a:r>
            <a:r>
              <a:rPr kumimoji="0" sz="1800" b="1" i="0" u="none" strike="noStrike" kern="1200" cap="none" spc="0" normalizeH="0" baseline="0" noProof="0" dirty="0">
                <a:ln>
                  <a:noFill/>
                </a:ln>
                <a:solidFill>
                  <a:srgbClr val="C46A11"/>
                </a:solidFill>
                <a:effectLst/>
                <a:uLnTx/>
                <a:uFillTx/>
                <a:latin typeface="Verdana"/>
                <a:ea typeface="+mn-ea"/>
                <a:cs typeface="Verdana"/>
              </a:rPr>
              <a:t>products</a:t>
            </a:r>
            <a:r>
              <a:rPr kumimoji="0" sz="1800" b="1" i="0" u="none" strike="noStrike" kern="1200" cap="none" spc="40" normalizeH="0" baseline="0" noProof="0" dirty="0">
                <a:ln>
                  <a:noFill/>
                </a:ln>
                <a:solidFill>
                  <a:srgbClr val="C46A11"/>
                </a:solidFill>
                <a:effectLst/>
                <a:uLnTx/>
                <a:uFillTx/>
                <a:latin typeface="Verdana"/>
                <a:ea typeface="+mn-ea"/>
                <a:cs typeface="Verdana"/>
              </a:rPr>
              <a:t> </a:t>
            </a:r>
            <a:r>
              <a:rPr kumimoji="0" sz="1800" b="0" i="0" u="none" strike="noStrike" kern="1200" cap="none" spc="-5" normalizeH="0" baseline="0" noProof="0" dirty="0">
                <a:ln>
                  <a:noFill/>
                </a:ln>
                <a:solidFill>
                  <a:srgbClr val="C46A11"/>
                </a:solidFill>
                <a:effectLst/>
                <a:uLnTx/>
                <a:uFillTx/>
                <a:latin typeface="Verdana"/>
                <a:ea typeface="+mn-ea"/>
                <a:cs typeface="Verdana"/>
              </a:rPr>
              <a:t>safety</a:t>
            </a:r>
            <a:r>
              <a:rPr kumimoji="0" sz="1800" b="0" i="0" u="none" strike="noStrike" kern="1200" cap="none" spc="20" normalizeH="0" baseline="0" noProof="0" dirty="0">
                <a:ln>
                  <a:noFill/>
                </a:ln>
                <a:solidFill>
                  <a:srgbClr val="C46A11"/>
                </a:solidFill>
                <a:effectLst/>
                <a:uLnTx/>
                <a:uFillTx/>
                <a:latin typeface="Verdana"/>
                <a:ea typeface="+mn-ea"/>
                <a:cs typeface="Verdana"/>
              </a:rPr>
              <a:t> </a:t>
            </a:r>
            <a:r>
              <a:rPr kumimoji="0" sz="1800" b="0" i="0" u="none" strike="noStrike" kern="1200" cap="none" spc="-5" normalizeH="0" baseline="0" noProof="0" dirty="0">
                <a:ln>
                  <a:noFill/>
                </a:ln>
                <a:solidFill>
                  <a:srgbClr val="C46A11"/>
                </a:solidFill>
                <a:effectLst/>
                <a:uLnTx/>
                <a:uFillTx/>
                <a:latin typeface="Verdana"/>
                <a:ea typeface="+mn-ea"/>
                <a:cs typeface="Verdana"/>
              </a:rPr>
              <a:t>assessment</a:t>
            </a:r>
            <a:endParaRPr kumimoji="0" sz="1800" b="0" i="0" u="none" strike="noStrike" kern="1200" cap="none" spc="0" normalizeH="0" baseline="0" noProof="0">
              <a:ln>
                <a:noFill/>
              </a:ln>
              <a:solidFill>
                <a:prstClr val="black"/>
              </a:solidFill>
              <a:effectLst/>
              <a:uLnTx/>
              <a:uFillTx/>
              <a:latin typeface="Verdana"/>
              <a:ea typeface="+mn-ea"/>
              <a:cs typeface="Verdana"/>
            </a:endParaRPr>
          </a:p>
          <a:p>
            <a:pPr marL="241300" marR="0" lvl="0" indent="-228600" algn="l" defTabSz="914400" rtl="0" eaLnBrk="1" fontAlgn="auto" latinLnBrk="0" hangingPunct="1">
              <a:lnSpc>
                <a:spcPct val="100000"/>
              </a:lnSpc>
              <a:spcBef>
                <a:spcPts val="600"/>
              </a:spcBef>
              <a:spcAft>
                <a:spcPts val="0"/>
              </a:spcAft>
              <a:buClr>
                <a:srgbClr val="034EA1"/>
              </a:buClr>
              <a:buSzTx/>
              <a:buFont typeface="Arial MT"/>
              <a:buChar char="•"/>
              <a:tabLst>
                <a:tab pos="240665" algn="l"/>
                <a:tab pos="241300" algn="l"/>
              </a:tabLst>
              <a:defRPr/>
            </a:pPr>
            <a:r>
              <a:rPr kumimoji="0" sz="1500" b="0" i="0" u="none" strike="noStrike" kern="1200" cap="none" spc="-5" normalizeH="0" baseline="0" noProof="0" dirty="0">
                <a:ln>
                  <a:noFill/>
                </a:ln>
                <a:solidFill>
                  <a:srgbClr val="0E5393"/>
                </a:solidFill>
                <a:effectLst/>
                <a:uLnTx/>
                <a:uFillTx/>
                <a:latin typeface="Verdana"/>
                <a:ea typeface="+mn-ea"/>
                <a:cs typeface="Verdana"/>
              </a:rPr>
              <a:t>Repeal the</a:t>
            </a:r>
            <a:r>
              <a:rPr kumimoji="0" sz="1500" b="0" i="0" u="none" strike="noStrike" kern="1200" cap="none" spc="-15"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Food-imitating</a:t>
            </a:r>
            <a:r>
              <a:rPr kumimoji="0" sz="1500" b="0" i="0" u="none" strike="noStrike" kern="1200" cap="none" spc="45"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product</a:t>
            </a:r>
            <a:r>
              <a:rPr kumimoji="0" sz="1500" b="0" i="0" u="none" strike="noStrike" kern="1200" cap="none" spc="10" normalizeH="0" baseline="0" noProof="0" dirty="0">
                <a:ln>
                  <a:noFill/>
                </a:ln>
                <a:solidFill>
                  <a:srgbClr val="0E5393"/>
                </a:solidFill>
                <a:effectLst/>
                <a:uLnTx/>
                <a:uFillTx/>
                <a:latin typeface="Verdana"/>
                <a:ea typeface="+mn-ea"/>
                <a:cs typeface="Verdana"/>
              </a:rPr>
              <a:t> </a:t>
            </a:r>
            <a:r>
              <a:rPr kumimoji="0" sz="1500" b="0" i="0" u="none" strike="noStrike" kern="1200" cap="none" spc="-10" normalizeH="0" baseline="0" noProof="0" dirty="0">
                <a:ln>
                  <a:noFill/>
                </a:ln>
                <a:solidFill>
                  <a:srgbClr val="0E5393"/>
                </a:solidFill>
                <a:effectLst/>
                <a:uLnTx/>
                <a:uFillTx/>
                <a:latin typeface="Verdana"/>
                <a:ea typeface="+mn-ea"/>
                <a:cs typeface="Verdana"/>
              </a:rPr>
              <a:t>Directive</a:t>
            </a:r>
            <a:r>
              <a:rPr kumimoji="0" sz="1500" b="0" i="0" u="none" strike="noStrike" kern="1200" cap="none" spc="30"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and</a:t>
            </a:r>
            <a:r>
              <a:rPr kumimoji="0" sz="1500" b="0" i="0" u="none" strike="noStrike" kern="1200" cap="none" spc="5"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introduce</a:t>
            </a:r>
            <a:r>
              <a:rPr kumimoji="0" sz="1500" b="0" i="0" u="none" strike="noStrike" kern="1200" cap="none" spc="25"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aspects</a:t>
            </a:r>
            <a:r>
              <a:rPr kumimoji="0" sz="1500" b="0" i="0" u="none" strike="noStrike" kern="1200" cap="none" spc="25" normalizeH="0" baseline="0" noProof="0" dirty="0">
                <a:ln>
                  <a:noFill/>
                </a:ln>
                <a:solidFill>
                  <a:srgbClr val="0E5393"/>
                </a:solidFill>
                <a:effectLst/>
                <a:uLnTx/>
                <a:uFillTx/>
                <a:latin typeface="Verdana"/>
                <a:ea typeface="+mn-ea"/>
                <a:cs typeface="Verdana"/>
              </a:rPr>
              <a:t> </a:t>
            </a:r>
            <a:r>
              <a:rPr kumimoji="0" sz="1500" b="0" i="0" u="none" strike="noStrike" kern="1200" cap="none" spc="-10" normalizeH="0" baseline="0" noProof="0" dirty="0">
                <a:ln>
                  <a:noFill/>
                </a:ln>
                <a:solidFill>
                  <a:srgbClr val="0E5393"/>
                </a:solidFill>
                <a:effectLst/>
                <a:uLnTx/>
                <a:uFillTx/>
                <a:latin typeface="Verdana"/>
                <a:ea typeface="+mn-ea"/>
                <a:cs typeface="Verdana"/>
              </a:rPr>
              <a:t>related</a:t>
            </a:r>
            <a:r>
              <a:rPr kumimoji="0" sz="1500" b="0" i="0" u="none" strike="noStrike" kern="1200" cap="none" spc="15"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to</a:t>
            </a:r>
            <a:r>
              <a:rPr kumimoji="0" sz="1500" b="0" i="0" u="none" strike="noStrike" kern="1200" cap="none" spc="0" normalizeH="0" baseline="0" noProof="0" dirty="0">
                <a:ln>
                  <a:noFill/>
                </a:ln>
                <a:solidFill>
                  <a:srgbClr val="0E5393"/>
                </a:solidFill>
                <a:effectLst/>
                <a:uLnTx/>
                <a:uFillTx/>
                <a:latin typeface="Verdana"/>
                <a:ea typeface="+mn-ea"/>
                <a:cs typeface="Verdana"/>
              </a:rPr>
              <a:t> food</a:t>
            </a:r>
            <a:r>
              <a:rPr kumimoji="0" sz="1500" b="0" i="0" u="none" strike="noStrike" kern="1200" cap="none" spc="-10" normalizeH="0" baseline="0" noProof="0" dirty="0">
                <a:ln>
                  <a:noFill/>
                </a:ln>
                <a:solidFill>
                  <a:srgbClr val="0E5393"/>
                </a:solidFill>
                <a:effectLst/>
                <a:uLnTx/>
                <a:uFillTx/>
                <a:latin typeface="Verdana"/>
                <a:ea typeface="+mn-ea"/>
                <a:cs typeface="Verdana"/>
              </a:rPr>
              <a:t> imitating</a:t>
            </a:r>
            <a:r>
              <a:rPr kumimoji="0" sz="1500" b="0" i="0" u="none" strike="noStrike" kern="1200" cap="none" spc="45"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products</a:t>
            </a:r>
            <a:r>
              <a:rPr kumimoji="0" sz="1500" b="0" i="0" u="none" strike="noStrike" kern="1200" cap="none" spc="20" normalizeH="0" baseline="0" noProof="0" dirty="0">
                <a:ln>
                  <a:noFill/>
                </a:ln>
                <a:solidFill>
                  <a:srgbClr val="0E5393"/>
                </a:solidFill>
                <a:effectLst/>
                <a:uLnTx/>
                <a:uFillTx/>
                <a:latin typeface="Verdana"/>
                <a:ea typeface="+mn-ea"/>
                <a:cs typeface="Verdana"/>
              </a:rPr>
              <a:t> </a:t>
            </a:r>
            <a:r>
              <a:rPr kumimoji="0" sz="1500" b="0" i="0" u="none" strike="noStrike" kern="1200" cap="none" spc="-10" normalizeH="0" baseline="0" noProof="0" dirty="0">
                <a:ln>
                  <a:noFill/>
                </a:ln>
                <a:solidFill>
                  <a:srgbClr val="0E5393"/>
                </a:solidFill>
                <a:effectLst/>
                <a:uLnTx/>
                <a:uFillTx/>
                <a:latin typeface="Verdana"/>
                <a:ea typeface="+mn-ea"/>
                <a:cs typeface="Verdana"/>
              </a:rPr>
              <a:t>in</a:t>
            </a:r>
            <a:r>
              <a:rPr kumimoji="0" sz="1500" b="0" i="0" u="none" strike="noStrike" kern="1200" cap="none" spc="15"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the safety</a:t>
            </a:r>
            <a:endParaRPr kumimoji="0" sz="1500" b="0" i="0" u="none" strike="noStrike" kern="1200" cap="none" spc="0" normalizeH="0" baseline="0" noProof="0">
              <a:ln>
                <a:noFill/>
              </a:ln>
              <a:solidFill>
                <a:prstClr val="black"/>
              </a:solidFill>
              <a:effectLst/>
              <a:uLnTx/>
              <a:uFillTx/>
              <a:latin typeface="Verdana"/>
              <a:ea typeface="+mn-ea"/>
              <a:cs typeface="Verdana"/>
            </a:endParaRPr>
          </a:p>
          <a:p>
            <a:pPr marL="240665" marR="0" lvl="0" indent="0" algn="l" defTabSz="914400" rtl="0" eaLnBrk="1" fontAlgn="auto" latinLnBrk="0" hangingPunct="1">
              <a:lnSpc>
                <a:spcPct val="100000"/>
              </a:lnSpc>
              <a:spcBef>
                <a:spcPts val="0"/>
              </a:spcBef>
              <a:spcAft>
                <a:spcPts val="0"/>
              </a:spcAft>
              <a:buClrTx/>
              <a:buSzTx/>
              <a:buFontTx/>
              <a:buNone/>
              <a:tabLst/>
              <a:defRPr/>
            </a:pPr>
            <a:r>
              <a:rPr kumimoji="0" sz="1500" b="0" i="0" u="none" strike="noStrike" kern="1200" cap="none" spc="-5" normalizeH="0" baseline="0" noProof="0" dirty="0">
                <a:ln>
                  <a:noFill/>
                </a:ln>
                <a:solidFill>
                  <a:srgbClr val="0E5393"/>
                </a:solidFill>
                <a:effectLst/>
                <a:uLnTx/>
                <a:uFillTx/>
                <a:latin typeface="Verdana"/>
                <a:ea typeface="+mn-ea"/>
                <a:cs typeface="Verdana"/>
              </a:rPr>
              <a:t>assessment under</a:t>
            </a:r>
            <a:r>
              <a:rPr kumimoji="0" sz="1500" b="0" i="0" u="none" strike="noStrike" kern="1200" cap="none" spc="-20"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GPSD</a:t>
            </a:r>
            <a:endParaRPr kumimoji="0" sz="1500" b="0" i="0" u="none" strike="noStrike" kern="1200" cap="none" spc="0" normalizeH="0" baseline="0" noProof="0">
              <a:ln>
                <a:noFill/>
              </a:ln>
              <a:solidFill>
                <a:prstClr val="black"/>
              </a:solidFill>
              <a:effectLst/>
              <a:uLnTx/>
              <a:uFillTx/>
              <a:latin typeface="Verdana"/>
              <a:ea typeface="+mn-ea"/>
              <a:cs typeface="Verdana"/>
            </a:endParaRPr>
          </a:p>
          <a:p>
            <a:pPr marL="636905" marR="0" lvl="1" indent="-355600" algn="l" defTabSz="914400" rtl="0" eaLnBrk="1" fontAlgn="auto" latinLnBrk="0" hangingPunct="1">
              <a:lnSpc>
                <a:spcPct val="100000"/>
              </a:lnSpc>
              <a:spcBef>
                <a:spcPts val="1200"/>
              </a:spcBef>
              <a:spcAft>
                <a:spcPts val="0"/>
              </a:spcAft>
              <a:buClrTx/>
              <a:buSzTx/>
              <a:buFont typeface="Arial MT"/>
              <a:buChar char="•"/>
              <a:tabLst>
                <a:tab pos="636905" algn="l"/>
                <a:tab pos="637540" algn="l"/>
              </a:tabLst>
              <a:defRPr/>
            </a:pPr>
            <a:r>
              <a:rPr kumimoji="0" sz="1500" b="0" i="0" u="none" strike="noStrike" kern="1200" cap="none" spc="-5" normalizeH="0" baseline="0" noProof="0" dirty="0">
                <a:ln>
                  <a:noFill/>
                </a:ln>
                <a:solidFill>
                  <a:srgbClr val="0E5393"/>
                </a:solidFill>
                <a:effectLst/>
                <a:uLnTx/>
                <a:uFillTx/>
                <a:latin typeface="Verdana"/>
                <a:ea typeface="+mn-ea"/>
                <a:cs typeface="Verdana"/>
              </a:rPr>
              <a:t>Extension</a:t>
            </a:r>
            <a:r>
              <a:rPr kumimoji="0" sz="1500" b="0" i="0" u="none" strike="noStrike" kern="1200" cap="none" spc="10"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to </a:t>
            </a:r>
            <a:r>
              <a:rPr kumimoji="0" sz="1500" b="1" i="0" u="none" strike="noStrike" kern="1200" cap="none" spc="-5" normalizeH="0" baseline="0" noProof="0" dirty="0">
                <a:ln>
                  <a:noFill/>
                </a:ln>
                <a:solidFill>
                  <a:srgbClr val="0E5393"/>
                </a:solidFill>
                <a:effectLst/>
                <a:uLnTx/>
                <a:uFillTx/>
                <a:latin typeface="Verdana"/>
                <a:ea typeface="+mn-ea"/>
                <a:cs typeface="Verdana"/>
              </a:rPr>
              <a:t>child-appealing</a:t>
            </a:r>
            <a:r>
              <a:rPr kumimoji="0" sz="1500" b="1" i="0" u="none" strike="noStrike" kern="1200" cap="none" spc="-15" normalizeH="0" baseline="0" noProof="0" dirty="0">
                <a:ln>
                  <a:noFill/>
                </a:ln>
                <a:solidFill>
                  <a:srgbClr val="0E5393"/>
                </a:solidFill>
                <a:effectLst/>
                <a:uLnTx/>
                <a:uFillTx/>
                <a:latin typeface="Verdana"/>
                <a:ea typeface="+mn-ea"/>
                <a:cs typeface="Verdana"/>
              </a:rPr>
              <a:t> </a:t>
            </a:r>
            <a:r>
              <a:rPr kumimoji="0" sz="1500" b="1" i="0" u="none" strike="noStrike" kern="1200" cap="none" spc="-5" normalizeH="0" baseline="0" noProof="0" dirty="0">
                <a:ln>
                  <a:noFill/>
                </a:ln>
                <a:solidFill>
                  <a:srgbClr val="0E5393"/>
                </a:solidFill>
                <a:effectLst/>
                <a:uLnTx/>
                <a:uFillTx/>
                <a:latin typeface="Verdana"/>
                <a:ea typeface="+mn-ea"/>
                <a:cs typeface="Verdana"/>
              </a:rPr>
              <a:t>products</a:t>
            </a:r>
            <a:endParaRPr kumimoji="0" sz="1500" b="0" i="0" u="none" strike="noStrike" kern="1200" cap="none" spc="0" normalizeH="0" baseline="0" noProof="0">
              <a:ln>
                <a:noFill/>
              </a:ln>
              <a:solidFill>
                <a:prstClr val="black"/>
              </a:solidFill>
              <a:effectLst/>
              <a:uLnTx/>
              <a:uFillTx/>
              <a:latin typeface="Verdana"/>
              <a:ea typeface="+mn-ea"/>
              <a:cs typeface="Verdana"/>
            </a:endParaRPr>
          </a:p>
          <a:p>
            <a:pPr marL="457200" marR="0" lvl="1" indent="0" algn="l" defTabSz="914400" rtl="0" eaLnBrk="1" fontAlgn="auto" latinLnBrk="0" hangingPunct="1">
              <a:lnSpc>
                <a:spcPct val="100000"/>
              </a:lnSpc>
              <a:spcBef>
                <a:spcPts val="25"/>
              </a:spcBef>
              <a:spcAft>
                <a:spcPts val="0"/>
              </a:spcAft>
              <a:buClr>
                <a:srgbClr val="0E5393"/>
              </a:buClr>
              <a:buSzTx/>
              <a:buFont typeface="Arial MT"/>
              <a:buChar char="•"/>
              <a:tabLst/>
              <a:defRPr/>
            </a:pPr>
            <a:endParaRPr kumimoji="0" sz="2250" b="0" i="0" u="none" strike="noStrike" kern="1200" cap="none" spc="0" normalizeH="0" baseline="0" noProof="0">
              <a:ln>
                <a:noFill/>
              </a:ln>
              <a:solidFill>
                <a:prstClr val="black"/>
              </a:solidFill>
              <a:effectLst/>
              <a:uLnTx/>
              <a:uFillTx/>
              <a:latin typeface="Verdana"/>
              <a:ea typeface="+mn-ea"/>
              <a:cs typeface="Verdana"/>
            </a:endParaRPr>
          </a:p>
          <a:p>
            <a:pPr marL="241300" marR="0" lvl="0" indent="-228600" algn="l" defTabSz="914400" rtl="0" eaLnBrk="1" fontAlgn="auto" latinLnBrk="0" hangingPunct="1">
              <a:lnSpc>
                <a:spcPct val="100000"/>
              </a:lnSpc>
              <a:spcBef>
                <a:spcPts val="0"/>
              </a:spcBef>
              <a:spcAft>
                <a:spcPts val="0"/>
              </a:spcAft>
              <a:buClr>
                <a:srgbClr val="034EA1"/>
              </a:buClr>
              <a:buSzTx/>
              <a:buFont typeface="Arial MT"/>
              <a:buChar char="•"/>
              <a:tabLst>
                <a:tab pos="240665" algn="l"/>
                <a:tab pos="241300" algn="l"/>
              </a:tabLst>
              <a:defRPr/>
            </a:pPr>
            <a:r>
              <a:rPr kumimoji="0" sz="1800" b="0" i="0" u="none" strike="noStrike" kern="1200" cap="none" spc="-5" normalizeH="0" baseline="0" noProof="0" dirty="0">
                <a:ln>
                  <a:noFill/>
                </a:ln>
                <a:solidFill>
                  <a:srgbClr val="C46A11"/>
                </a:solidFill>
                <a:effectLst/>
                <a:uLnTx/>
                <a:uFillTx/>
                <a:latin typeface="Verdana"/>
                <a:ea typeface="+mn-ea"/>
                <a:cs typeface="Verdana"/>
              </a:rPr>
              <a:t>Change</a:t>
            </a:r>
            <a:r>
              <a:rPr kumimoji="0" sz="1800" b="0" i="0" u="none" strike="noStrike" kern="1200" cap="none" spc="0" normalizeH="0" baseline="0" noProof="0" dirty="0">
                <a:ln>
                  <a:noFill/>
                </a:ln>
                <a:solidFill>
                  <a:srgbClr val="C46A11"/>
                </a:solidFill>
                <a:effectLst/>
                <a:uLnTx/>
                <a:uFillTx/>
                <a:latin typeface="Verdana"/>
                <a:ea typeface="+mn-ea"/>
                <a:cs typeface="Verdana"/>
              </a:rPr>
              <a:t> of</a:t>
            </a:r>
            <a:r>
              <a:rPr kumimoji="0" sz="1800" b="0" i="0" u="none" strike="noStrike" kern="1200" cap="none" spc="-5" normalizeH="0" baseline="0" noProof="0" dirty="0">
                <a:ln>
                  <a:noFill/>
                </a:ln>
                <a:solidFill>
                  <a:srgbClr val="C46A11"/>
                </a:solidFill>
                <a:effectLst/>
                <a:uLnTx/>
                <a:uFillTx/>
                <a:latin typeface="Verdana"/>
                <a:ea typeface="+mn-ea"/>
                <a:cs typeface="Verdana"/>
              </a:rPr>
              <a:t> the</a:t>
            </a:r>
            <a:r>
              <a:rPr kumimoji="0" sz="1800" b="0" i="0" u="none" strike="noStrike" kern="1200" cap="none" spc="5" normalizeH="0" baseline="0" noProof="0" dirty="0">
                <a:ln>
                  <a:noFill/>
                </a:ln>
                <a:solidFill>
                  <a:srgbClr val="C46A11"/>
                </a:solidFill>
                <a:effectLst/>
                <a:uLnTx/>
                <a:uFillTx/>
                <a:latin typeface="Verdana"/>
                <a:ea typeface="+mn-ea"/>
                <a:cs typeface="Verdana"/>
              </a:rPr>
              <a:t> </a:t>
            </a:r>
            <a:r>
              <a:rPr kumimoji="0" sz="1800" b="1" i="0" u="none" strike="noStrike" kern="1200" cap="none" spc="0" normalizeH="0" baseline="0" noProof="0" dirty="0">
                <a:ln>
                  <a:noFill/>
                </a:ln>
                <a:solidFill>
                  <a:srgbClr val="C46A11"/>
                </a:solidFill>
                <a:effectLst/>
                <a:uLnTx/>
                <a:uFillTx/>
                <a:latin typeface="Verdana"/>
                <a:ea typeface="+mn-ea"/>
                <a:cs typeface="Verdana"/>
              </a:rPr>
              <a:t>legal</a:t>
            </a:r>
            <a:r>
              <a:rPr kumimoji="0" sz="1800" b="1" i="0" u="none" strike="noStrike" kern="1200" cap="none" spc="-20" normalizeH="0" baseline="0" noProof="0" dirty="0">
                <a:ln>
                  <a:noFill/>
                </a:ln>
                <a:solidFill>
                  <a:srgbClr val="C46A11"/>
                </a:solidFill>
                <a:effectLst/>
                <a:uLnTx/>
                <a:uFillTx/>
                <a:latin typeface="Verdana"/>
                <a:ea typeface="+mn-ea"/>
                <a:cs typeface="Verdana"/>
              </a:rPr>
              <a:t> </a:t>
            </a:r>
            <a:r>
              <a:rPr kumimoji="0" sz="1800" b="1" i="0" u="none" strike="noStrike" kern="1200" cap="none" spc="-5" normalizeH="0" baseline="0" noProof="0" dirty="0">
                <a:ln>
                  <a:noFill/>
                </a:ln>
                <a:solidFill>
                  <a:srgbClr val="C46A11"/>
                </a:solidFill>
                <a:effectLst/>
                <a:uLnTx/>
                <a:uFillTx/>
                <a:latin typeface="Verdana"/>
                <a:ea typeface="+mn-ea"/>
                <a:cs typeface="Verdana"/>
              </a:rPr>
              <a:t>instrument</a:t>
            </a:r>
            <a:r>
              <a:rPr kumimoji="0" sz="1800" b="1" i="0" u="none" strike="noStrike" kern="1200" cap="none" spc="0" normalizeH="0" baseline="0" noProof="0" dirty="0">
                <a:ln>
                  <a:noFill/>
                </a:ln>
                <a:solidFill>
                  <a:srgbClr val="C46A11"/>
                </a:solidFill>
                <a:effectLst/>
                <a:uLnTx/>
                <a:uFillTx/>
                <a:latin typeface="Verdana"/>
                <a:ea typeface="+mn-ea"/>
                <a:cs typeface="Verdana"/>
              </a:rPr>
              <a:t> </a:t>
            </a:r>
            <a:r>
              <a:rPr kumimoji="0" sz="1800" b="0" i="0" u="none" strike="noStrike" kern="1200" cap="none" spc="0" normalizeH="0" baseline="0" noProof="0" dirty="0">
                <a:ln>
                  <a:noFill/>
                </a:ln>
                <a:solidFill>
                  <a:srgbClr val="C46A11"/>
                </a:solidFill>
                <a:effectLst/>
                <a:uLnTx/>
                <a:uFillTx/>
                <a:latin typeface="Verdana"/>
                <a:ea typeface="+mn-ea"/>
                <a:cs typeface="Verdana"/>
              </a:rPr>
              <a:t>into</a:t>
            </a:r>
            <a:r>
              <a:rPr kumimoji="0" sz="1800" b="0" i="0" u="none" strike="noStrike" kern="1200" cap="none" spc="-5" normalizeH="0" baseline="0" noProof="0" dirty="0">
                <a:ln>
                  <a:noFill/>
                </a:ln>
                <a:solidFill>
                  <a:srgbClr val="C46A11"/>
                </a:solidFill>
                <a:effectLst/>
                <a:uLnTx/>
                <a:uFillTx/>
                <a:latin typeface="Verdana"/>
                <a:ea typeface="+mn-ea"/>
                <a:cs typeface="Verdana"/>
              </a:rPr>
              <a:t> </a:t>
            </a:r>
            <a:r>
              <a:rPr kumimoji="0" sz="1800" b="0" i="0" u="none" strike="noStrike" kern="1200" cap="none" spc="0" normalizeH="0" baseline="0" noProof="0" dirty="0">
                <a:ln>
                  <a:noFill/>
                </a:ln>
                <a:solidFill>
                  <a:srgbClr val="C46A11"/>
                </a:solidFill>
                <a:effectLst/>
                <a:uLnTx/>
                <a:uFillTx/>
                <a:latin typeface="Verdana"/>
                <a:ea typeface="+mn-ea"/>
                <a:cs typeface="Verdana"/>
              </a:rPr>
              <a:t>Regulation</a:t>
            </a:r>
            <a:endParaRPr kumimoji="0" sz="1800" b="0" i="0" u="none" strike="noStrike" kern="1200" cap="none" spc="0" normalizeH="0" baseline="0" noProof="0">
              <a:ln>
                <a:noFill/>
              </a:ln>
              <a:solidFill>
                <a:prstClr val="black"/>
              </a:solidFill>
              <a:effectLst/>
              <a:uLnTx/>
              <a:uFillTx/>
              <a:latin typeface="Verdana"/>
              <a:ea typeface="+mn-ea"/>
              <a:cs typeface="Verdana"/>
            </a:endParaRPr>
          </a:p>
          <a:p>
            <a:pPr marL="636905" marR="0" lvl="1" indent="-355600" algn="l" defTabSz="914400" rtl="0" eaLnBrk="1" fontAlgn="auto" latinLnBrk="0" hangingPunct="1">
              <a:lnSpc>
                <a:spcPct val="100000"/>
              </a:lnSpc>
              <a:spcBef>
                <a:spcPts val="1205"/>
              </a:spcBef>
              <a:spcAft>
                <a:spcPts val="0"/>
              </a:spcAft>
              <a:buClrTx/>
              <a:buSzTx/>
              <a:buFont typeface="Arial MT"/>
              <a:buChar char="•"/>
              <a:tabLst>
                <a:tab pos="636905" algn="l"/>
                <a:tab pos="637540" algn="l"/>
              </a:tabLst>
              <a:defRPr/>
            </a:pPr>
            <a:r>
              <a:rPr kumimoji="0" sz="1500" b="0" i="0" u="none" strike="noStrike" kern="1200" cap="none" spc="-5" normalizeH="0" baseline="0" noProof="0" dirty="0">
                <a:ln>
                  <a:noFill/>
                </a:ln>
                <a:solidFill>
                  <a:srgbClr val="0E5393"/>
                </a:solidFill>
                <a:effectLst/>
                <a:uLnTx/>
                <a:uFillTx/>
                <a:latin typeface="Verdana"/>
                <a:ea typeface="+mn-ea"/>
                <a:cs typeface="Verdana"/>
              </a:rPr>
              <a:t>Ensure</a:t>
            </a:r>
            <a:r>
              <a:rPr kumimoji="0" sz="1500" b="0" i="0" u="none" strike="noStrike" kern="1200" cap="none" spc="0"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even</a:t>
            </a:r>
            <a:r>
              <a:rPr kumimoji="0" sz="1500" b="0" i="0" u="none" strike="noStrike" kern="1200" cap="none" spc="0" normalizeH="0" baseline="0" noProof="0" dirty="0">
                <a:ln>
                  <a:noFill/>
                </a:ln>
                <a:solidFill>
                  <a:srgbClr val="0E5393"/>
                </a:solidFill>
                <a:effectLst/>
                <a:uLnTx/>
                <a:uFillTx/>
                <a:latin typeface="Verdana"/>
                <a:ea typeface="+mn-ea"/>
                <a:cs typeface="Verdana"/>
              </a:rPr>
              <a:t> </a:t>
            </a:r>
            <a:r>
              <a:rPr kumimoji="0" sz="1500" b="0" i="0" u="none" strike="noStrike" kern="1200" cap="none" spc="-10" normalizeH="0" baseline="0" noProof="0" dirty="0">
                <a:ln>
                  <a:noFill/>
                </a:ln>
                <a:solidFill>
                  <a:srgbClr val="0E5393"/>
                </a:solidFill>
                <a:effectLst/>
                <a:uLnTx/>
                <a:uFillTx/>
                <a:latin typeface="Verdana"/>
                <a:ea typeface="+mn-ea"/>
                <a:cs typeface="Verdana"/>
              </a:rPr>
              <a:t>application</a:t>
            </a:r>
            <a:r>
              <a:rPr kumimoji="0" sz="1500" b="0" i="0" u="none" strike="noStrike" kern="1200" cap="none" spc="55" normalizeH="0" baseline="0" noProof="0" dirty="0">
                <a:ln>
                  <a:noFill/>
                </a:ln>
                <a:solidFill>
                  <a:srgbClr val="0E5393"/>
                </a:solidFill>
                <a:effectLst/>
                <a:uLnTx/>
                <a:uFillTx/>
                <a:latin typeface="Verdana"/>
                <a:ea typeface="+mn-ea"/>
                <a:cs typeface="Verdana"/>
              </a:rPr>
              <a:t> </a:t>
            </a:r>
            <a:r>
              <a:rPr kumimoji="0" sz="1500" b="0" i="0" u="none" strike="noStrike" kern="1200" cap="none" spc="-5" normalizeH="0" baseline="0" noProof="0" dirty="0">
                <a:ln>
                  <a:noFill/>
                </a:ln>
                <a:solidFill>
                  <a:srgbClr val="0E5393"/>
                </a:solidFill>
                <a:effectLst/>
                <a:uLnTx/>
                <a:uFillTx/>
                <a:latin typeface="Verdana"/>
                <a:ea typeface="+mn-ea"/>
                <a:cs typeface="Verdana"/>
              </a:rPr>
              <a:t>via</a:t>
            </a:r>
            <a:r>
              <a:rPr kumimoji="0" sz="1500" b="0" i="0" u="none" strike="noStrike" kern="1200" cap="none" spc="5" normalizeH="0" baseline="0" noProof="0" dirty="0">
                <a:ln>
                  <a:noFill/>
                </a:ln>
                <a:solidFill>
                  <a:srgbClr val="0E5393"/>
                </a:solidFill>
                <a:effectLst/>
                <a:uLnTx/>
                <a:uFillTx/>
                <a:latin typeface="Verdana"/>
                <a:ea typeface="+mn-ea"/>
                <a:cs typeface="Verdana"/>
              </a:rPr>
              <a:t> </a:t>
            </a:r>
            <a:r>
              <a:rPr kumimoji="0" sz="1500" b="0" i="0" u="none" strike="noStrike" kern="1200" cap="none" spc="-10" normalizeH="0" baseline="0" noProof="0" dirty="0">
                <a:ln>
                  <a:noFill/>
                </a:ln>
                <a:solidFill>
                  <a:srgbClr val="0E5393"/>
                </a:solidFill>
                <a:effectLst/>
                <a:uLnTx/>
                <a:uFillTx/>
                <a:latin typeface="Verdana"/>
                <a:ea typeface="+mn-ea"/>
                <a:cs typeface="Verdana"/>
              </a:rPr>
              <a:t>Regulation</a:t>
            </a:r>
            <a:endParaRPr kumimoji="0" sz="1500" b="0" i="0" u="none" strike="noStrike" kern="1200" cap="none" spc="0" normalizeH="0" baseline="0" noProof="0">
              <a:ln>
                <a:noFill/>
              </a:ln>
              <a:solidFill>
                <a:prstClr val="black"/>
              </a:solidFill>
              <a:effectLst/>
              <a:uLnTx/>
              <a:uFillTx/>
              <a:latin typeface="Verdana"/>
              <a:ea typeface="+mn-ea"/>
              <a:cs typeface="Verdana"/>
            </a:endParaRPr>
          </a:p>
        </p:txBody>
      </p:sp>
      <p:sp>
        <p:nvSpPr>
          <p:cNvPr id="4" name="object 4"/>
          <p:cNvSpPr txBox="1">
            <a:spLocks noGrp="1"/>
          </p:cNvSpPr>
          <p:nvPr>
            <p:ph type="title"/>
          </p:nvPr>
        </p:nvSpPr>
        <p:spPr>
          <a:xfrm>
            <a:off x="1049527" y="629538"/>
            <a:ext cx="7025005" cy="635000"/>
          </a:xfrm>
          <a:prstGeom prst="rect">
            <a:avLst/>
          </a:prstGeom>
        </p:spPr>
        <p:txBody>
          <a:bodyPr vert="horz" wrap="square" lIns="0" tIns="12065" rIns="0" bIns="0" rtlCol="0">
            <a:spAutoFit/>
          </a:bodyPr>
          <a:lstStyle/>
          <a:p>
            <a:pPr marL="12700">
              <a:lnSpc>
                <a:spcPct val="100000"/>
              </a:lnSpc>
              <a:spcBef>
                <a:spcPts val="95"/>
              </a:spcBef>
            </a:pPr>
            <a:r>
              <a:rPr sz="4000" spc="-5" dirty="0"/>
              <a:t>Main</a:t>
            </a:r>
            <a:r>
              <a:rPr sz="4000" spc="5" dirty="0"/>
              <a:t> </a:t>
            </a:r>
            <a:r>
              <a:rPr sz="4000" spc="-5" dirty="0"/>
              <a:t>novelties</a:t>
            </a:r>
            <a:r>
              <a:rPr sz="4000" spc="5" dirty="0"/>
              <a:t> </a:t>
            </a:r>
            <a:r>
              <a:rPr sz="4000" spc="-5" dirty="0"/>
              <a:t>of</a:t>
            </a:r>
            <a:r>
              <a:rPr sz="4000" spc="-10" dirty="0"/>
              <a:t> </a:t>
            </a:r>
            <a:r>
              <a:rPr sz="4000" spc="-5" dirty="0"/>
              <a:t>the</a:t>
            </a:r>
            <a:r>
              <a:rPr sz="4000" spc="-10" dirty="0"/>
              <a:t> </a:t>
            </a:r>
            <a:r>
              <a:rPr sz="4000" spc="-5" dirty="0"/>
              <a:t>GPSR</a:t>
            </a:r>
            <a:r>
              <a:rPr sz="4000" spc="-10" dirty="0"/>
              <a:t> </a:t>
            </a:r>
            <a:r>
              <a:rPr sz="4000" spc="-5" dirty="0"/>
              <a:t>(3)</a:t>
            </a:r>
            <a:endParaRPr sz="4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1123F921-AC32-F5B5-6B74-19BAABCD956F}"/>
              </a:ext>
            </a:extLst>
          </p:cNvPr>
          <p:cNvSpPr/>
          <p:nvPr/>
        </p:nvSpPr>
        <p:spPr>
          <a:xfrm>
            <a:off x="700576" y="3340327"/>
            <a:ext cx="8861285" cy="1531445"/>
          </a:xfrm>
          <a:prstGeom prst="rect">
            <a:avLst/>
          </a:prstGeom>
        </p:spPr>
        <p:txBody>
          <a:bodyPr wrap="square">
            <a:spAutoFit/>
          </a:bodyPr>
          <a:lstStyle/>
          <a:p>
            <a:pPr marL="285750" indent="-285750" algn="just">
              <a:lnSpc>
                <a:spcPct val="150000"/>
              </a:lnSpc>
              <a:buClr>
                <a:srgbClr val="0BBBEF"/>
              </a:buClr>
              <a:buFont typeface="Wingdings" panose="05000000000000000000" pitchFamily="2" charset="2"/>
              <a:buChar char="ü"/>
            </a:pPr>
            <a:r>
              <a:rPr lang="en-GB" sz="1600" dirty="0"/>
              <a:t>to assess the enforcement of EU product legislation and the degree of safety that consumers can expect from the EU Single Market; </a:t>
            </a:r>
          </a:p>
          <a:p>
            <a:pPr marL="285750" indent="-285750" algn="just">
              <a:lnSpc>
                <a:spcPct val="150000"/>
              </a:lnSpc>
              <a:buClr>
                <a:srgbClr val="0BBBEF"/>
              </a:buClr>
              <a:buFont typeface="Wingdings" panose="05000000000000000000" pitchFamily="2" charset="2"/>
              <a:buChar char="ü"/>
            </a:pPr>
            <a:r>
              <a:rPr lang="en-GB" sz="1600" dirty="0"/>
              <a:t>to deliver insights into the impact that different approaches to conformity assessment can have on compliance outcomes, and, thus, consumer product safety. </a:t>
            </a:r>
          </a:p>
        </p:txBody>
      </p:sp>
      <p:sp>
        <p:nvSpPr>
          <p:cNvPr id="53" name="Rectangle 52">
            <a:extLst>
              <a:ext uri="{FF2B5EF4-FFF2-40B4-BE49-F238E27FC236}">
                <a16:creationId xmlns:a16="http://schemas.microsoft.com/office/drawing/2014/main" id="{691686E0-0BEF-4BA1-4894-D1CF844CEA03}"/>
              </a:ext>
            </a:extLst>
          </p:cNvPr>
          <p:cNvSpPr/>
          <p:nvPr/>
        </p:nvSpPr>
        <p:spPr>
          <a:xfrm>
            <a:off x="700576" y="1366619"/>
            <a:ext cx="9488453" cy="1162113"/>
          </a:xfrm>
          <a:prstGeom prst="rect">
            <a:avLst/>
          </a:prstGeom>
        </p:spPr>
        <p:txBody>
          <a:bodyPr wrap="square">
            <a:spAutoFit/>
          </a:bodyPr>
          <a:lstStyle/>
          <a:p>
            <a:pPr algn="just">
              <a:lnSpc>
                <a:spcPct val="150000"/>
              </a:lnSpc>
              <a:buClr>
                <a:schemeClr val="accent1">
                  <a:lumMod val="50000"/>
                </a:schemeClr>
              </a:buClr>
            </a:pPr>
            <a:r>
              <a:rPr lang="en-US" sz="1600" dirty="0"/>
              <a:t>Between 2012 and 2017, TIC Council carried out market studies, including tests of self-assessed electrical consumer goods to assess the compliance of consumer electrical products sold in the European Single Market with basic safety requirements from European product safety legislation.</a:t>
            </a:r>
          </a:p>
        </p:txBody>
      </p:sp>
      <p:sp>
        <p:nvSpPr>
          <p:cNvPr id="5" name="TextBox 4">
            <a:extLst>
              <a:ext uri="{FF2B5EF4-FFF2-40B4-BE49-F238E27FC236}">
                <a16:creationId xmlns:a16="http://schemas.microsoft.com/office/drawing/2014/main" id="{3A4EA076-A21E-7341-4162-76FD4627D10A}"/>
              </a:ext>
            </a:extLst>
          </p:cNvPr>
          <p:cNvSpPr txBox="1"/>
          <p:nvPr/>
        </p:nvSpPr>
        <p:spPr>
          <a:xfrm>
            <a:off x="341344" y="409669"/>
            <a:ext cx="9944586" cy="461665"/>
          </a:xfrm>
          <a:prstGeom prst="rect">
            <a:avLst/>
          </a:prstGeom>
          <a:noFill/>
        </p:spPr>
        <p:txBody>
          <a:bodyPr wrap="square" rtlCol="0">
            <a:spAutoFit/>
          </a:bodyPr>
          <a:lstStyle/>
          <a:p>
            <a:r>
              <a:rPr lang="en-US" sz="2400" dirty="0">
                <a:solidFill>
                  <a:srgbClr val="001D2E"/>
                </a:solidFill>
                <a:latin typeface="Gotham Black" panose="02000604040000020004" pitchFamily="50" charset="0"/>
              </a:rPr>
              <a:t>Market Study</a:t>
            </a:r>
            <a:endParaRPr lang="LID4096" sz="2400" dirty="0">
              <a:solidFill>
                <a:srgbClr val="001D2E"/>
              </a:solidFill>
              <a:latin typeface="Gotham Black" panose="02000604040000020004" pitchFamily="50" charset="0"/>
            </a:endParaRPr>
          </a:p>
        </p:txBody>
      </p:sp>
      <p:pic>
        <p:nvPicPr>
          <p:cNvPr id="6" name="Picture 5" descr="Logo&#10;&#10;Description automatically generated">
            <a:extLst>
              <a:ext uri="{FF2B5EF4-FFF2-40B4-BE49-F238E27FC236}">
                <a16:creationId xmlns:a16="http://schemas.microsoft.com/office/drawing/2014/main" id="{AC590432-82AE-336F-2CB6-890427C40062}"/>
              </a:ext>
            </a:extLst>
          </p:cNvPr>
          <p:cNvPicPr>
            <a:picLocks noChangeAspect="1"/>
          </p:cNvPicPr>
          <p:nvPr/>
        </p:nvPicPr>
        <p:blipFill rotWithShape="1">
          <a:blip r:embed="rId3">
            <a:extLst>
              <a:ext uri="{28A0092B-C50C-407E-A947-70E740481C1C}">
                <a14:useLocalDpi xmlns:a14="http://schemas.microsoft.com/office/drawing/2010/main" val="0"/>
              </a:ext>
            </a:extLst>
          </a:blip>
          <a:srcRect l="19378" t="25672" r="19986" b="27344"/>
          <a:stretch/>
        </p:blipFill>
        <p:spPr>
          <a:xfrm>
            <a:off x="10586926" y="282538"/>
            <a:ext cx="1263730" cy="720000"/>
          </a:xfrm>
          <a:prstGeom prst="rect">
            <a:avLst/>
          </a:prstGeom>
        </p:spPr>
      </p:pic>
      <p:sp>
        <p:nvSpPr>
          <p:cNvPr id="8" name="TextBox 7">
            <a:extLst>
              <a:ext uri="{FF2B5EF4-FFF2-40B4-BE49-F238E27FC236}">
                <a16:creationId xmlns:a16="http://schemas.microsoft.com/office/drawing/2014/main" id="{03994FFC-57AE-BE23-15CF-54B9F0307B6B}"/>
              </a:ext>
            </a:extLst>
          </p:cNvPr>
          <p:cNvSpPr txBox="1"/>
          <p:nvPr/>
        </p:nvSpPr>
        <p:spPr>
          <a:xfrm>
            <a:off x="700576" y="2818667"/>
            <a:ext cx="6097554" cy="459357"/>
          </a:xfrm>
          <a:prstGeom prst="rect">
            <a:avLst/>
          </a:prstGeom>
          <a:noFill/>
        </p:spPr>
        <p:txBody>
          <a:bodyPr wrap="square">
            <a:spAutoFit/>
          </a:bodyPr>
          <a:lstStyle/>
          <a:p>
            <a:pPr>
              <a:lnSpc>
                <a:spcPct val="150000"/>
              </a:lnSpc>
              <a:buClr>
                <a:schemeClr val="accent1">
                  <a:lumMod val="50000"/>
                </a:schemeClr>
              </a:buClr>
            </a:pPr>
            <a:r>
              <a:rPr lang="en-US" b="1" dirty="0">
                <a:solidFill>
                  <a:srgbClr val="0BBBEF"/>
                </a:solidFill>
                <a:latin typeface="Gotham Black" panose="02000604040000020004" pitchFamily="50" charset="0"/>
              </a:rPr>
              <a:t>The project’s objective was:</a:t>
            </a:r>
            <a:endParaRPr lang="it-IT" b="1" dirty="0">
              <a:solidFill>
                <a:srgbClr val="0BBBEF"/>
              </a:solidFill>
              <a:latin typeface="Gotham Black" panose="02000604040000020004" pitchFamily="50" charset="0"/>
            </a:endParaRPr>
          </a:p>
        </p:txBody>
      </p:sp>
      <p:sp>
        <p:nvSpPr>
          <p:cNvPr id="9" name="Rectangle 8">
            <a:extLst>
              <a:ext uri="{FF2B5EF4-FFF2-40B4-BE49-F238E27FC236}">
                <a16:creationId xmlns:a16="http://schemas.microsoft.com/office/drawing/2014/main" id="{BBC77D80-10AE-AC2F-397A-19F76EE8A778}"/>
              </a:ext>
            </a:extLst>
          </p:cNvPr>
          <p:cNvSpPr/>
          <p:nvPr/>
        </p:nvSpPr>
        <p:spPr>
          <a:xfrm>
            <a:off x="700575" y="5062681"/>
            <a:ext cx="9488453" cy="792781"/>
          </a:xfrm>
          <a:prstGeom prst="rect">
            <a:avLst/>
          </a:prstGeom>
        </p:spPr>
        <p:txBody>
          <a:bodyPr wrap="square">
            <a:spAutoFit/>
          </a:bodyPr>
          <a:lstStyle/>
          <a:p>
            <a:pPr algn="just">
              <a:lnSpc>
                <a:spcPct val="150000"/>
              </a:lnSpc>
              <a:buClr>
                <a:schemeClr val="accent1">
                  <a:lumMod val="50000"/>
                </a:schemeClr>
              </a:buClr>
            </a:pPr>
            <a:r>
              <a:rPr lang="en-US" sz="1600" dirty="0"/>
              <a:t>In 2022, TIC Council decided to reiterate the tests to check whether, after 10 years, the consumer safety situation in the EU had improved.</a:t>
            </a:r>
          </a:p>
        </p:txBody>
      </p:sp>
      <p:pic>
        <p:nvPicPr>
          <p:cNvPr id="10" name="Picture 9">
            <a:extLst>
              <a:ext uri="{FF2B5EF4-FFF2-40B4-BE49-F238E27FC236}">
                <a16:creationId xmlns:a16="http://schemas.microsoft.com/office/drawing/2014/main" id="{7A7F8843-3CA0-29DF-F778-8F71B47BE3C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1224020" y="5918237"/>
            <a:ext cx="628650" cy="6572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3429000"/>
            <a:chOff x="0" y="0"/>
            <a:chExt cx="12192000" cy="3429000"/>
          </a:xfrm>
        </p:grpSpPr>
        <p:sp>
          <p:nvSpPr>
            <p:cNvPr id="3" name="object 3"/>
            <p:cNvSpPr/>
            <p:nvPr/>
          </p:nvSpPr>
          <p:spPr>
            <a:xfrm>
              <a:off x="0" y="0"/>
              <a:ext cx="12192000" cy="3429000"/>
            </a:xfrm>
            <a:custGeom>
              <a:avLst/>
              <a:gdLst/>
              <a:ahLst/>
              <a:cxnLst/>
              <a:rect l="l" t="t" r="r" b="b"/>
              <a:pathLst>
                <a:path w="12192000" h="3429000">
                  <a:moveTo>
                    <a:pt x="12192000" y="0"/>
                  </a:moveTo>
                  <a:lnTo>
                    <a:pt x="0" y="0"/>
                  </a:lnTo>
                  <a:lnTo>
                    <a:pt x="0" y="3429000"/>
                  </a:lnTo>
                  <a:lnTo>
                    <a:pt x="12192000" y="3429000"/>
                  </a:lnTo>
                  <a:lnTo>
                    <a:pt x="12192000" y="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838961" y="761"/>
              <a:ext cx="0" cy="2362835"/>
            </a:xfrm>
            <a:custGeom>
              <a:avLst/>
              <a:gdLst/>
              <a:ahLst/>
              <a:cxnLst/>
              <a:rect l="l" t="t" r="r" b="b"/>
              <a:pathLst>
                <a:path h="2362835">
                  <a:moveTo>
                    <a:pt x="0" y="0"/>
                  </a:moveTo>
                  <a:lnTo>
                    <a:pt x="0" y="2362708"/>
                  </a:lnTo>
                </a:path>
              </a:pathLst>
            </a:custGeom>
            <a:ln w="28956">
              <a:solidFill>
                <a:srgbClr val="034EA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object 5"/>
          <p:cNvSpPr txBox="1">
            <a:spLocks noGrp="1"/>
          </p:cNvSpPr>
          <p:nvPr>
            <p:ph type="title"/>
          </p:nvPr>
        </p:nvSpPr>
        <p:spPr>
          <a:xfrm>
            <a:off x="1155903" y="1414348"/>
            <a:ext cx="3585210" cy="940435"/>
          </a:xfrm>
          <a:prstGeom prst="rect">
            <a:avLst/>
          </a:prstGeom>
        </p:spPr>
        <p:txBody>
          <a:bodyPr vert="horz" wrap="square" lIns="0" tIns="12700" rIns="0" bIns="0" rtlCol="0">
            <a:spAutoFit/>
          </a:bodyPr>
          <a:lstStyle/>
          <a:p>
            <a:pPr marL="12700">
              <a:lnSpc>
                <a:spcPct val="100000"/>
              </a:lnSpc>
              <a:spcBef>
                <a:spcPts val="100"/>
              </a:spcBef>
            </a:pPr>
            <a:r>
              <a:rPr sz="6000" dirty="0"/>
              <a:t>Thank</a:t>
            </a:r>
            <a:r>
              <a:rPr sz="6000" spc="-90" dirty="0"/>
              <a:t> </a:t>
            </a:r>
            <a:r>
              <a:rPr sz="6000" dirty="0"/>
              <a:t>you</a:t>
            </a:r>
            <a:endParaRPr sz="6000"/>
          </a:p>
        </p:txBody>
      </p:sp>
      <p:sp>
        <p:nvSpPr>
          <p:cNvPr id="6" name="object 6"/>
          <p:cNvSpPr txBox="1"/>
          <p:nvPr/>
        </p:nvSpPr>
        <p:spPr>
          <a:xfrm>
            <a:off x="3536060" y="2946654"/>
            <a:ext cx="5119370" cy="33083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000" b="0" i="0" u="none" strike="noStrike" kern="1200" cap="none" spc="0" normalizeH="0" baseline="0" noProof="0" dirty="0">
                <a:ln>
                  <a:noFill/>
                </a:ln>
                <a:solidFill>
                  <a:srgbClr val="004493"/>
                </a:solidFill>
                <a:effectLst/>
                <a:uLnTx/>
                <a:uFillTx/>
                <a:latin typeface="Verdana"/>
                <a:ea typeface="+mn-ea"/>
                <a:cs typeface="Verdana"/>
              </a:rPr>
              <a:t>Contact:</a:t>
            </a:r>
            <a:r>
              <a:rPr kumimoji="0" sz="2000" b="0" i="0" u="none" strike="noStrike" kern="1200" cap="none" spc="-50" normalizeH="0" baseline="0" noProof="0" dirty="0">
                <a:ln>
                  <a:noFill/>
                </a:ln>
                <a:solidFill>
                  <a:srgbClr val="004493"/>
                </a:solidFill>
                <a:effectLst/>
                <a:uLnTx/>
                <a:uFillTx/>
                <a:latin typeface="Verdana"/>
                <a:ea typeface="+mn-ea"/>
                <a:cs typeface="Verdana"/>
              </a:rPr>
              <a:t> </a:t>
            </a:r>
            <a:r>
              <a:rPr kumimoji="0" sz="1800" b="0" i="0" u="none" strike="noStrike" kern="1200" cap="none" spc="-5" normalizeH="0" baseline="0" noProof="0" dirty="0">
                <a:ln>
                  <a:noFill/>
                </a:ln>
                <a:solidFill>
                  <a:srgbClr val="004493"/>
                </a:solidFill>
                <a:effectLst/>
                <a:uLnTx/>
                <a:uFillTx/>
                <a:latin typeface="Verdana"/>
                <a:ea typeface="+mn-ea"/>
                <a:cs typeface="Verdana"/>
                <a:hlinkClick r:id="rId2"/>
              </a:rPr>
              <a:t>Kristyna.Deiberova@ec.europa.eu</a:t>
            </a:r>
            <a:endParaRPr kumimoji="0" sz="1800" b="0" i="0" u="none" strike="noStrike" kern="1200" cap="none" spc="0" normalizeH="0" baseline="0" noProof="0">
              <a:ln>
                <a:noFill/>
              </a:ln>
              <a:solidFill>
                <a:prstClr val="black"/>
              </a:solidFill>
              <a:effectLst/>
              <a:uLnTx/>
              <a:uFillTx/>
              <a:latin typeface="Verdana"/>
              <a:ea typeface="+mn-ea"/>
              <a:cs typeface="Verdana"/>
            </a:endParaRPr>
          </a:p>
        </p:txBody>
      </p:sp>
      <p:sp>
        <p:nvSpPr>
          <p:cNvPr id="7" name="object 7"/>
          <p:cNvSpPr txBox="1"/>
          <p:nvPr/>
        </p:nvSpPr>
        <p:spPr>
          <a:xfrm>
            <a:off x="813003" y="3445891"/>
            <a:ext cx="9910445" cy="1946275"/>
          </a:xfrm>
          <a:prstGeom prst="rect">
            <a:avLst/>
          </a:prstGeom>
        </p:spPr>
        <p:txBody>
          <a:bodyPr vert="horz" wrap="square" lIns="0" tIns="88900" rIns="0" bIns="0" rtlCol="0">
            <a:spAutoFit/>
          </a:bodyPr>
          <a:lstStyle/>
          <a:p>
            <a:pPr marL="299085" marR="0" lvl="0" indent="-287020" algn="l" defTabSz="914400" rtl="0" eaLnBrk="1" fontAlgn="auto" latinLnBrk="0" hangingPunct="1">
              <a:lnSpc>
                <a:spcPct val="100000"/>
              </a:lnSpc>
              <a:spcBef>
                <a:spcPts val="700"/>
              </a:spcBef>
              <a:spcAft>
                <a:spcPts val="0"/>
              </a:spcAft>
              <a:buClr>
                <a:srgbClr val="4D4D4D"/>
              </a:buClr>
              <a:buSzTx/>
              <a:buFont typeface="Arial MT"/>
              <a:buChar char="•"/>
              <a:tabLst>
                <a:tab pos="299085" algn="l"/>
                <a:tab pos="299720" algn="l"/>
              </a:tabLst>
              <a:defRPr/>
            </a:pPr>
            <a:r>
              <a:rPr kumimoji="0" sz="1200" b="1" i="0" u="heavy" strike="noStrike" kern="1200" cap="none" spc="-5" normalizeH="0" baseline="0" noProof="0" dirty="0">
                <a:ln>
                  <a:noFill/>
                </a:ln>
                <a:solidFill>
                  <a:srgbClr val="0462C1"/>
                </a:solidFill>
                <a:effectLst/>
                <a:uLnTx/>
                <a:uFill>
                  <a:solidFill>
                    <a:srgbClr val="0462C1"/>
                  </a:solidFill>
                </a:uFill>
                <a:latin typeface="Arial"/>
                <a:ea typeface="+mn-ea"/>
                <a:cs typeface="Arial"/>
              </a:rPr>
              <a:t>Consumer</a:t>
            </a:r>
            <a:r>
              <a:rPr kumimoji="0" sz="1200" b="1" i="0" u="heavy" strike="noStrike" kern="1200" cap="none" spc="0" normalizeH="0" baseline="0" noProof="0" dirty="0">
                <a:ln>
                  <a:noFill/>
                </a:ln>
                <a:solidFill>
                  <a:srgbClr val="0462C1"/>
                </a:solidFill>
                <a:effectLst/>
                <a:uLnTx/>
                <a:uFill>
                  <a:solidFill>
                    <a:srgbClr val="0462C1"/>
                  </a:solidFill>
                </a:uFill>
                <a:latin typeface="Arial"/>
                <a:ea typeface="+mn-ea"/>
                <a:cs typeface="Arial"/>
              </a:rPr>
              <a:t> </a:t>
            </a:r>
            <a:r>
              <a:rPr kumimoji="0" sz="1200" b="1" i="0" u="heavy" strike="noStrike" kern="1200" cap="none" spc="-5" normalizeH="0" baseline="0" noProof="0" dirty="0">
                <a:ln>
                  <a:noFill/>
                </a:ln>
                <a:solidFill>
                  <a:srgbClr val="0462C1"/>
                </a:solidFill>
                <a:effectLst/>
                <a:uLnTx/>
                <a:uFill>
                  <a:solidFill>
                    <a:srgbClr val="0462C1"/>
                  </a:solidFill>
                </a:uFill>
                <a:latin typeface="Arial"/>
                <a:ea typeface="+mn-ea"/>
                <a:cs typeface="Arial"/>
                <a:hlinkClick r:id="rId3"/>
              </a:rPr>
              <a:t>product</a:t>
            </a:r>
            <a:r>
              <a:rPr kumimoji="0" sz="1200" b="1" i="0" u="heavy" strike="noStrike" kern="1200" cap="none" spc="20" normalizeH="0" baseline="0" noProof="0" dirty="0">
                <a:ln>
                  <a:noFill/>
                </a:ln>
                <a:solidFill>
                  <a:srgbClr val="0462C1"/>
                </a:solidFill>
                <a:effectLst/>
                <a:uLnTx/>
                <a:uFill>
                  <a:solidFill>
                    <a:srgbClr val="0462C1"/>
                  </a:solidFill>
                </a:uFill>
                <a:latin typeface="Arial"/>
                <a:ea typeface="+mn-ea"/>
                <a:cs typeface="Arial"/>
                <a:hlinkClick r:id="rId3"/>
              </a:rPr>
              <a:t> </a:t>
            </a:r>
            <a:r>
              <a:rPr kumimoji="0" sz="1200" b="1" i="0" u="heavy" strike="noStrike" kern="1200" cap="none" spc="-5" normalizeH="0" baseline="0" noProof="0" dirty="0">
                <a:ln>
                  <a:noFill/>
                </a:ln>
                <a:solidFill>
                  <a:srgbClr val="0462C1"/>
                </a:solidFill>
                <a:effectLst/>
                <a:uLnTx/>
                <a:uFill>
                  <a:solidFill>
                    <a:srgbClr val="0462C1"/>
                  </a:solidFill>
                </a:uFill>
                <a:latin typeface="Arial"/>
                <a:ea typeface="+mn-ea"/>
                <a:cs typeface="Arial"/>
                <a:hlinkClick r:id="rId3"/>
              </a:rPr>
              <a:t>safety</a:t>
            </a:r>
            <a:r>
              <a:rPr kumimoji="0" sz="1200" b="1" i="0" u="heavy" strike="noStrike" kern="1200" cap="none" spc="-15" normalizeH="0" baseline="0" noProof="0" dirty="0">
                <a:ln>
                  <a:noFill/>
                </a:ln>
                <a:solidFill>
                  <a:srgbClr val="0462C1"/>
                </a:solidFill>
                <a:effectLst/>
                <a:uLnTx/>
                <a:uFill>
                  <a:solidFill>
                    <a:srgbClr val="0462C1"/>
                  </a:solidFill>
                </a:uFill>
                <a:latin typeface="Arial"/>
                <a:ea typeface="+mn-ea"/>
                <a:cs typeface="Arial"/>
                <a:hlinkClick r:id="rId3"/>
              </a:rPr>
              <a:t> </a:t>
            </a:r>
            <a:r>
              <a:rPr kumimoji="0" sz="1200" b="1" i="0" u="heavy" strike="noStrike" kern="1200" cap="none" spc="0" normalizeH="0" baseline="0" noProof="0" dirty="0">
                <a:ln>
                  <a:noFill/>
                </a:ln>
                <a:solidFill>
                  <a:srgbClr val="0462C1"/>
                </a:solidFill>
                <a:effectLst/>
                <a:uLnTx/>
                <a:uFill>
                  <a:solidFill>
                    <a:srgbClr val="0462C1"/>
                  </a:solidFill>
                </a:uFill>
                <a:latin typeface="Arial"/>
                <a:ea typeface="+mn-ea"/>
                <a:cs typeface="Arial"/>
                <a:hlinkClick r:id="rId3"/>
              </a:rPr>
              <a:t>|</a:t>
            </a:r>
            <a:r>
              <a:rPr kumimoji="0" sz="1200" b="1" i="0" u="heavy" strike="noStrike" kern="1200" cap="none" spc="10" normalizeH="0" baseline="0" noProof="0" dirty="0">
                <a:ln>
                  <a:noFill/>
                </a:ln>
                <a:solidFill>
                  <a:srgbClr val="0462C1"/>
                </a:solidFill>
                <a:effectLst/>
                <a:uLnTx/>
                <a:uFill>
                  <a:solidFill>
                    <a:srgbClr val="0462C1"/>
                  </a:solidFill>
                </a:uFill>
                <a:latin typeface="Arial"/>
                <a:ea typeface="+mn-ea"/>
                <a:cs typeface="Arial"/>
                <a:hlinkClick r:id="rId3"/>
              </a:rPr>
              <a:t> </a:t>
            </a:r>
            <a:r>
              <a:rPr kumimoji="0" sz="1200" b="1" i="0" u="heavy" strike="noStrike" kern="1200" cap="none" spc="0" normalizeH="0" baseline="0" noProof="0" dirty="0">
                <a:ln>
                  <a:noFill/>
                </a:ln>
                <a:solidFill>
                  <a:srgbClr val="0462C1"/>
                </a:solidFill>
                <a:effectLst/>
                <a:uLnTx/>
                <a:uFill>
                  <a:solidFill>
                    <a:srgbClr val="0462C1"/>
                  </a:solidFill>
                </a:uFill>
                <a:latin typeface="Arial"/>
                <a:ea typeface="+mn-ea"/>
                <a:cs typeface="Arial"/>
                <a:hlinkClick r:id="rId3"/>
              </a:rPr>
              <a:t>European</a:t>
            </a:r>
            <a:r>
              <a:rPr kumimoji="0" sz="1200" b="1" i="0" u="heavy" strike="noStrike" kern="1200" cap="none" spc="-5" normalizeH="0" baseline="0" noProof="0" dirty="0">
                <a:ln>
                  <a:noFill/>
                </a:ln>
                <a:solidFill>
                  <a:srgbClr val="0462C1"/>
                </a:solidFill>
                <a:effectLst/>
                <a:uLnTx/>
                <a:uFill>
                  <a:solidFill>
                    <a:srgbClr val="0462C1"/>
                  </a:solidFill>
                </a:uFill>
                <a:latin typeface="Arial"/>
                <a:ea typeface="+mn-ea"/>
                <a:cs typeface="Arial"/>
                <a:hlinkClick r:id="rId3"/>
              </a:rPr>
              <a:t> Commission</a:t>
            </a:r>
            <a:r>
              <a:rPr kumimoji="0" sz="1200" b="1" i="0" u="heavy" strike="noStrike" kern="1200" cap="none" spc="10" normalizeH="0" baseline="0" noProof="0" dirty="0">
                <a:ln>
                  <a:noFill/>
                </a:ln>
                <a:solidFill>
                  <a:srgbClr val="0462C1"/>
                </a:solidFill>
                <a:effectLst/>
                <a:uLnTx/>
                <a:uFill>
                  <a:solidFill>
                    <a:srgbClr val="0462C1"/>
                  </a:solidFill>
                </a:uFill>
                <a:latin typeface="Arial"/>
                <a:ea typeface="+mn-ea"/>
                <a:cs typeface="Arial"/>
                <a:hlinkClick r:id="rId3"/>
              </a:rPr>
              <a:t> </a:t>
            </a:r>
            <a:r>
              <a:rPr kumimoji="0" sz="1200" b="1" i="0" u="heavy" strike="noStrike" kern="1200" cap="none" spc="0" normalizeH="0" baseline="0" noProof="0" dirty="0">
                <a:ln>
                  <a:noFill/>
                </a:ln>
                <a:solidFill>
                  <a:srgbClr val="0462C1"/>
                </a:solidFill>
                <a:effectLst/>
                <a:uLnTx/>
                <a:uFill>
                  <a:solidFill>
                    <a:srgbClr val="0462C1"/>
                  </a:solidFill>
                </a:uFill>
                <a:latin typeface="Arial"/>
                <a:ea typeface="+mn-ea"/>
                <a:cs typeface="Arial"/>
                <a:hlinkClick r:id="rId3"/>
              </a:rPr>
              <a:t>(europa.eu)</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100000"/>
              </a:lnSpc>
              <a:spcBef>
                <a:spcPts val="600"/>
              </a:spcBef>
              <a:spcAft>
                <a:spcPts val="0"/>
              </a:spcAft>
              <a:buClrTx/>
              <a:buSzTx/>
              <a:buFontTx/>
              <a:buNone/>
              <a:tabLst/>
              <a:defRPr/>
            </a:pPr>
            <a:r>
              <a:rPr kumimoji="0" sz="1200" b="0" i="1" u="sng" strike="noStrike" kern="1200" cap="none" spc="-5" normalizeH="0" baseline="0" noProof="0" dirty="0">
                <a:ln>
                  <a:noFill/>
                </a:ln>
                <a:solidFill>
                  <a:srgbClr val="0462C1"/>
                </a:solidFill>
                <a:effectLst/>
                <a:uLnTx/>
                <a:uFill>
                  <a:solidFill>
                    <a:srgbClr val="0462C1"/>
                  </a:solidFill>
                </a:uFill>
                <a:latin typeface="Arial"/>
                <a:ea typeface="+mn-ea"/>
                <a:cs typeface="Arial"/>
                <a:hlinkClick r:id="rId3"/>
              </a:rPr>
              <a:t>https://ec.europa.eu/info/business-economy-euro/product-safety-and-requirements/product-safety/consumer-product-safety_en#the-revision-of-the- </a:t>
            </a:r>
            <a:r>
              <a:rPr kumimoji="0" sz="1200" b="0" i="1" u="none" strike="noStrike" kern="1200" cap="none" spc="0" normalizeH="0" baseline="0" noProof="0" dirty="0">
                <a:ln>
                  <a:noFill/>
                </a:ln>
                <a:solidFill>
                  <a:srgbClr val="0462C1"/>
                </a:solidFill>
                <a:effectLst/>
                <a:uLnTx/>
                <a:uFillTx/>
                <a:latin typeface="Arial"/>
                <a:ea typeface="+mn-ea"/>
                <a:cs typeface="Arial"/>
                <a:hlinkClick r:id="rId3"/>
              </a:rPr>
              <a:t> </a:t>
            </a:r>
            <a:r>
              <a:rPr kumimoji="0" sz="1200" b="0" i="1" u="sng" strike="noStrike" kern="1200" cap="none" spc="-5" normalizeH="0" baseline="0" noProof="0" dirty="0">
                <a:ln>
                  <a:noFill/>
                </a:ln>
                <a:solidFill>
                  <a:srgbClr val="0462C1"/>
                </a:solidFill>
                <a:effectLst/>
                <a:uLnTx/>
                <a:uFill>
                  <a:solidFill>
                    <a:srgbClr val="0462C1"/>
                  </a:solidFill>
                </a:uFill>
                <a:latin typeface="Arial"/>
                <a:ea typeface="+mn-ea"/>
                <a:cs typeface="Arial"/>
                <a:hlinkClick r:id="rId3"/>
              </a:rPr>
              <a:t>general-product-safety-directive</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600"/>
              </a:spcBef>
              <a:spcAft>
                <a:spcPts val="0"/>
              </a:spcAft>
              <a:buClrTx/>
              <a:buSzTx/>
              <a:buFontTx/>
              <a:buNone/>
              <a:tabLst/>
              <a:defRPr/>
            </a:pPr>
            <a:r>
              <a:rPr kumimoji="0" sz="1200" b="0" i="0" u="none" strike="noStrike" kern="1200" cap="none" spc="-5" normalizeH="0" baseline="0" noProof="0" dirty="0">
                <a:ln>
                  <a:noFill/>
                </a:ln>
                <a:solidFill>
                  <a:srgbClr val="EC8D2E"/>
                </a:solidFill>
                <a:effectLst/>
                <a:uLnTx/>
                <a:uFillTx/>
                <a:latin typeface="Arial MT"/>
                <a:ea typeface="+mn-ea"/>
                <a:cs typeface="Arial MT"/>
              </a:rPr>
              <a:t>=&gt;</a:t>
            </a:r>
            <a:r>
              <a:rPr kumimoji="0" sz="1200" b="0" i="0" u="none" strike="noStrike" kern="1200" cap="none" spc="20" normalizeH="0" baseline="0" noProof="0" dirty="0">
                <a:ln>
                  <a:noFill/>
                </a:ln>
                <a:solidFill>
                  <a:srgbClr val="EC8D2E"/>
                </a:solidFill>
                <a:effectLst/>
                <a:uLnTx/>
                <a:uFillTx/>
                <a:latin typeface="Arial MT"/>
                <a:ea typeface="+mn-ea"/>
                <a:cs typeface="Arial MT"/>
              </a:rPr>
              <a:t> </a:t>
            </a:r>
            <a:r>
              <a:rPr kumimoji="0" sz="1200" b="0" i="0" u="none" strike="noStrike" kern="1200" cap="none" spc="-5" normalizeH="0" baseline="0" noProof="0" dirty="0">
                <a:ln>
                  <a:noFill/>
                </a:ln>
                <a:solidFill>
                  <a:srgbClr val="EC8D2E"/>
                </a:solidFill>
                <a:effectLst/>
                <a:uLnTx/>
                <a:uFillTx/>
                <a:latin typeface="Arial MT"/>
                <a:ea typeface="+mn-ea"/>
                <a:cs typeface="Arial MT"/>
              </a:rPr>
              <a:t>Commission’s</a:t>
            </a:r>
            <a:r>
              <a:rPr kumimoji="0" sz="1200" b="0" i="0" u="none" strike="noStrike" kern="1200" cap="none" spc="-15" normalizeH="0" baseline="0" noProof="0" dirty="0">
                <a:ln>
                  <a:noFill/>
                </a:ln>
                <a:solidFill>
                  <a:srgbClr val="EC8D2E"/>
                </a:solidFill>
                <a:effectLst/>
                <a:uLnTx/>
                <a:uFillTx/>
                <a:latin typeface="Arial MT"/>
                <a:ea typeface="+mn-ea"/>
                <a:cs typeface="Arial MT"/>
              </a:rPr>
              <a:t> </a:t>
            </a:r>
            <a:r>
              <a:rPr kumimoji="0" sz="1200" b="0" i="0" u="none" strike="noStrike" kern="1200" cap="none" spc="-5" normalizeH="0" baseline="0" noProof="0" dirty="0">
                <a:ln>
                  <a:noFill/>
                </a:ln>
                <a:solidFill>
                  <a:srgbClr val="EC8D2E"/>
                </a:solidFill>
                <a:effectLst/>
                <a:uLnTx/>
                <a:uFillTx/>
                <a:latin typeface="Arial MT"/>
                <a:ea typeface="+mn-ea"/>
                <a:cs typeface="Arial MT"/>
              </a:rPr>
              <a:t>proposal,</a:t>
            </a:r>
            <a:r>
              <a:rPr kumimoji="0" sz="1200" b="0" i="0" u="none" strike="noStrike" kern="1200" cap="none" spc="-25" normalizeH="0" baseline="0" noProof="0" dirty="0">
                <a:ln>
                  <a:noFill/>
                </a:ln>
                <a:solidFill>
                  <a:srgbClr val="EC8D2E"/>
                </a:solidFill>
                <a:effectLst/>
                <a:uLnTx/>
                <a:uFillTx/>
                <a:latin typeface="Arial MT"/>
                <a:ea typeface="+mn-ea"/>
                <a:cs typeface="Arial MT"/>
              </a:rPr>
              <a:t> </a:t>
            </a:r>
            <a:r>
              <a:rPr kumimoji="0" sz="1200" b="0" i="0" u="none" strike="noStrike" kern="1200" cap="none" spc="-5" normalizeH="0" baseline="0" noProof="0" dirty="0">
                <a:ln>
                  <a:noFill/>
                </a:ln>
                <a:solidFill>
                  <a:srgbClr val="EC8D2E"/>
                </a:solidFill>
                <a:effectLst/>
                <a:uLnTx/>
                <a:uFillTx/>
                <a:latin typeface="Arial MT"/>
                <a:ea typeface="+mn-ea"/>
                <a:cs typeface="Arial MT"/>
              </a:rPr>
              <a:t>background</a:t>
            </a:r>
            <a:r>
              <a:rPr kumimoji="0" sz="1200" b="0" i="0" u="none" strike="noStrike" kern="1200" cap="none" spc="-25" normalizeH="0" baseline="0" noProof="0" dirty="0">
                <a:ln>
                  <a:noFill/>
                </a:ln>
                <a:solidFill>
                  <a:srgbClr val="EC8D2E"/>
                </a:solidFill>
                <a:effectLst/>
                <a:uLnTx/>
                <a:uFillTx/>
                <a:latin typeface="Arial MT"/>
                <a:ea typeface="+mn-ea"/>
                <a:cs typeface="Arial MT"/>
              </a:rPr>
              <a:t> </a:t>
            </a:r>
            <a:r>
              <a:rPr kumimoji="0" sz="1200" b="0" i="0" u="none" strike="noStrike" kern="1200" cap="none" spc="-5" normalizeH="0" baseline="0" noProof="0" dirty="0">
                <a:ln>
                  <a:noFill/>
                </a:ln>
                <a:solidFill>
                  <a:srgbClr val="EC8D2E"/>
                </a:solidFill>
                <a:effectLst/>
                <a:uLnTx/>
                <a:uFillTx/>
                <a:latin typeface="Arial MT"/>
                <a:ea typeface="+mn-ea"/>
                <a:cs typeface="Arial MT"/>
              </a:rPr>
              <a:t>information,</a:t>
            </a:r>
            <a:r>
              <a:rPr kumimoji="0" sz="1200" b="0" i="0" u="none" strike="noStrike" kern="1200" cap="none" spc="-10" normalizeH="0" baseline="0" noProof="0" dirty="0">
                <a:ln>
                  <a:noFill/>
                </a:ln>
                <a:solidFill>
                  <a:srgbClr val="EC8D2E"/>
                </a:solidFill>
                <a:effectLst/>
                <a:uLnTx/>
                <a:uFillTx/>
                <a:latin typeface="Arial MT"/>
                <a:ea typeface="+mn-ea"/>
                <a:cs typeface="Arial MT"/>
              </a:rPr>
              <a:t> </a:t>
            </a:r>
            <a:r>
              <a:rPr kumimoji="0" sz="1200" b="0" i="0" u="none" strike="noStrike" kern="1200" cap="none" spc="-5" normalizeH="0" baseline="0" noProof="0" dirty="0">
                <a:ln>
                  <a:noFill/>
                </a:ln>
                <a:solidFill>
                  <a:srgbClr val="EC8D2E"/>
                </a:solidFill>
                <a:effectLst/>
                <a:uLnTx/>
                <a:uFillTx/>
                <a:latin typeface="Arial MT"/>
                <a:ea typeface="+mn-ea"/>
                <a:cs typeface="Arial MT"/>
              </a:rPr>
              <a:t>underlying</a:t>
            </a:r>
            <a:r>
              <a:rPr kumimoji="0" sz="1200" b="0" i="0" u="none" strike="noStrike" kern="1200" cap="none" spc="-10" normalizeH="0" baseline="0" noProof="0" dirty="0">
                <a:ln>
                  <a:noFill/>
                </a:ln>
                <a:solidFill>
                  <a:srgbClr val="EC8D2E"/>
                </a:solidFill>
                <a:effectLst/>
                <a:uLnTx/>
                <a:uFillTx/>
                <a:latin typeface="Arial MT"/>
                <a:ea typeface="+mn-ea"/>
                <a:cs typeface="Arial MT"/>
              </a:rPr>
              <a:t> </a:t>
            </a:r>
            <a:r>
              <a:rPr kumimoji="0" sz="1200" b="0" i="0" u="none" strike="noStrike" kern="1200" cap="none" spc="0" normalizeH="0" baseline="0" noProof="0" dirty="0">
                <a:ln>
                  <a:noFill/>
                </a:ln>
                <a:solidFill>
                  <a:srgbClr val="EC8D2E"/>
                </a:solidFill>
                <a:effectLst/>
                <a:uLnTx/>
                <a:uFillTx/>
                <a:latin typeface="Arial MT"/>
                <a:ea typeface="+mn-ea"/>
                <a:cs typeface="Arial MT"/>
              </a:rPr>
              <a:t>studies,</a:t>
            </a:r>
            <a:r>
              <a:rPr kumimoji="0" sz="1200" b="0" i="0" u="none" strike="noStrike" kern="1200" cap="none" spc="-5" normalizeH="0" baseline="0" noProof="0" dirty="0">
                <a:ln>
                  <a:noFill/>
                </a:ln>
                <a:solidFill>
                  <a:srgbClr val="EC8D2E"/>
                </a:solidFill>
                <a:effectLst/>
                <a:uLnTx/>
                <a:uFillTx/>
                <a:latin typeface="Arial MT"/>
                <a:ea typeface="+mn-ea"/>
                <a:cs typeface="Arial MT"/>
              </a:rPr>
              <a:t> impact assessment</a:t>
            </a:r>
            <a:endParaRPr kumimoji="0" sz="1200" b="0" i="0" u="none" strike="noStrike" kern="1200" cap="none" spc="0" normalizeH="0" baseline="0" noProof="0">
              <a:ln>
                <a:noFill/>
              </a:ln>
              <a:solidFill>
                <a:prstClr val="black"/>
              </a:solidFill>
              <a:effectLst/>
              <a:uLnTx/>
              <a:uFillTx/>
              <a:latin typeface="Arial MT"/>
              <a:ea typeface="+mn-ea"/>
              <a:cs typeface="Arial MT"/>
            </a:endParaRPr>
          </a:p>
          <a:p>
            <a:pPr marL="0" marR="0" lvl="0" indent="0" algn="l" defTabSz="914400" rtl="0" eaLnBrk="1" fontAlgn="auto" latinLnBrk="0" hangingPunct="1">
              <a:lnSpc>
                <a:spcPct val="100000"/>
              </a:lnSpc>
              <a:spcBef>
                <a:spcPts val="25"/>
              </a:spcBef>
              <a:spcAft>
                <a:spcPts val="0"/>
              </a:spcAft>
              <a:buClrTx/>
              <a:buSzTx/>
              <a:buFontTx/>
              <a:buNone/>
              <a:tabLst/>
              <a:defRPr/>
            </a:pPr>
            <a:endParaRPr kumimoji="0" sz="1750" b="0" i="0" u="none" strike="noStrike" kern="1200" cap="none" spc="0" normalizeH="0" baseline="0" noProof="0">
              <a:ln>
                <a:noFill/>
              </a:ln>
              <a:solidFill>
                <a:prstClr val="black"/>
              </a:solidFill>
              <a:effectLst/>
              <a:uLnTx/>
              <a:uFillTx/>
              <a:latin typeface="Arial MT"/>
              <a:ea typeface="+mn-ea"/>
              <a:cs typeface="Arial MT"/>
            </a:endParaRPr>
          </a:p>
          <a:p>
            <a:pPr marL="299085" marR="0" lvl="0" indent="-287020" algn="l" defTabSz="914400" rtl="0" eaLnBrk="1" fontAlgn="auto" latinLnBrk="0" hangingPunct="1">
              <a:lnSpc>
                <a:spcPct val="100000"/>
              </a:lnSpc>
              <a:spcBef>
                <a:spcPts val="0"/>
              </a:spcBef>
              <a:spcAft>
                <a:spcPts val="0"/>
              </a:spcAft>
              <a:buClrTx/>
              <a:buSzTx/>
              <a:buFont typeface="Arial MT"/>
              <a:buChar char="•"/>
              <a:tabLst>
                <a:tab pos="299085" algn="l"/>
                <a:tab pos="299720" algn="l"/>
              </a:tabLst>
              <a:defRPr/>
            </a:pPr>
            <a:r>
              <a:rPr kumimoji="0" sz="1200" b="1" i="0" u="heavy" strike="noStrike" kern="1200" cap="none" spc="-5" normalizeH="0" baseline="0" noProof="0" dirty="0">
                <a:ln>
                  <a:noFill/>
                </a:ln>
                <a:solidFill>
                  <a:srgbClr val="006FC0"/>
                </a:solidFill>
                <a:effectLst/>
                <a:uLnTx/>
                <a:uFill>
                  <a:solidFill>
                    <a:srgbClr val="006FC0"/>
                  </a:solidFill>
                </a:uFill>
                <a:latin typeface="Arial"/>
                <a:ea typeface="+mn-ea"/>
                <a:cs typeface="Arial"/>
              </a:rPr>
              <a:t>Provisional</a:t>
            </a:r>
            <a:r>
              <a:rPr kumimoji="0" sz="1200" b="1" i="0" u="heavy" strike="noStrike" kern="1200" cap="none" spc="10" normalizeH="0" baseline="0" noProof="0" dirty="0">
                <a:ln>
                  <a:noFill/>
                </a:ln>
                <a:solidFill>
                  <a:srgbClr val="006FC0"/>
                </a:solidFill>
                <a:effectLst/>
                <a:uLnTx/>
                <a:uFill>
                  <a:solidFill>
                    <a:srgbClr val="006FC0"/>
                  </a:solidFill>
                </a:uFill>
                <a:latin typeface="Arial"/>
                <a:ea typeface="+mn-ea"/>
                <a:cs typeface="Arial"/>
              </a:rPr>
              <a:t> </a:t>
            </a:r>
            <a:r>
              <a:rPr kumimoji="0" sz="1200" b="1" i="0" u="heavy" strike="noStrike" kern="1200" cap="none" spc="0" normalizeH="0" baseline="0" noProof="0" dirty="0">
                <a:ln>
                  <a:noFill/>
                </a:ln>
                <a:solidFill>
                  <a:srgbClr val="006FC0"/>
                </a:solidFill>
                <a:effectLst/>
                <a:uLnTx/>
                <a:uFill>
                  <a:solidFill>
                    <a:srgbClr val="006FC0"/>
                  </a:solidFill>
                </a:uFill>
                <a:latin typeface="Arial"/>
                <a:ea typeface="+mn-ea"/>
                <a:cs typeface="Arial"/>
              </a:rPr>
              <a:t>political agreement</a:t>
            </a:r>
            <a:r>
              <a:rPr kumimoji="0" sz="1200" b="1" i="0" u="heavy" strike="noStrike" kern="1200" cap="none" spc="-35" normalizeH="0" baseline="0" noProof="0" dirty="0">
                <a:ln>
                  <a:noFill/>
                </a:ln>
                <a:solidFill>
                  <a:srgbClr val="006FC0"/>
                </a:solidFill>
                <a:effectLst/>
                <a:uLnTx/>
                <a:uFill>
                  <a:solidFill>
                    <a:srgbClr val="006FC0"/>
                  </a:solidFill>
                </a:uFill>
                <a:latin typeface="Arial"/>
                <a:ea typeface="+mn-ea"/>
                <a:cs typeface="Arial"/>
              </a:rPr>
              <a:t> </a:t>
            </a:r>
            <a:r>
              <a:rPr kumimoji="0" sz="1200" b="1" i="0" u="heavy" strike="noStrike" kern="1200" cap="none" spc="0" normalizeH="0" baseline="0" noProof="0" dirty="0">
                <a:ln>
                  <a:noFill/>
                </a:ln>
                <a:solidFill>
                  <a:srgbClr val="006FC0"/>
                </a:solidFill>
                <a:effectLst/>
                <a:uLnTx/>
                <a:uFill>
                  <a:solidFill>
                    <a:srgbClr val="006FC0"/>
                  </a:solidFill>
                </a:uFill>
                <a:latin typeface="Arial"/>
                <a:ea typeface="+mn-ea"/>
                <a:cs typeface="Arial"/>
              </a:rPr>
              <a:t>on </a:t>
            </a:r>
            <a:r>
              <a:rPr kumimoji="0" sz="1200" b="1" i="0" u="heavy" strike="noStrike" kern="1200" cap="none" spc="-5" normalizeH="0" baseline="0" noProof="0" dirty="0">
                <a:ln>
                  <a:noFill/>
                </a:ln>
                <a:solidFill>
                  <a:srgbClr val="006FC0"/>
                </a:solidFill>
                <a:effectLst/>
                <a:uLnTx/>
                <a:uFill>
                  <a:solidFill>
                    <a:srgbClr val="006FC0"/>
                  </a:solidFill>
                </a:uFill>
                <a:latin typeface="Arial"/>
                <a:ea typeface="+mn-ea"/>
                <a:cs typeface="Arial"/>
              </a:rPr>
              <a:t>the </a:t>
            </a:r>
            <a:r>
              <a:rPr kumimoji="0" sz="1200" b="1" i="0" u="heavy" strike="noStrike" kern="1200" cap="none" spc="0" normalizeH="0" baseline="0" noProof="0" dirty="0">
                <a:ln>
                  <a:noFill/>
                </a:ln>
                <a:solidFill>
                  <a:srgbClr val="006FC0"/>
                </a:solidFill>
                <a:effectLst/>
                <a:uLnTx/>
                <a:uFill>
                  <a:solidFill>
                    <a:srgbClr val="006FC0"/>
                  </a:solidFill>
                </a:uFill>
                <a:latin typeface="Arial"/>
                <a:ea typeface="+mn-ea"/>
                <a:cs typeface="Arial"/>
              </a:rPr>
              <a:t>GPSR:</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2700" marR="2101850" lvl="0" indent="0" algn="l" defTabSz="914400" rtl="0" eaLnBrk="1" fontAlgn="auto" latinLnBrk="0" hangingPunct="1">
              <a:lnSpc>
                <a:spcPct val="141700"/>
              </a:lnSpc>
              <a:spcBef>
                <a:spcPts val="5"/>
              </a:spcBef>
              <a:spcAft>
                <a:spcPts val="0"/>
              </a:spcAft>
              <a:buClrTx/>
              <a:buSzTx/>
              <a:buFontTx/>
              <a:buNone/>
              <a:tabLst/>
              <a:defRPr/>
            </a:pPr>
            <a:r>
              <a:rPr kumimoji="0" sz="1200" b="0" i="1" u="sng" strike="noStrike" kern="1200" cap="none" spc="-5" normalizeH="0" baseline="0" noProof="0" dirty="0">
                <a:ln>
                  <a:noFill/>
                </a:ln>
                <a:solidFill>
                  <a:srgbClr val="0462C1"/>
                </a:solidFill>
                <a:effectLst/>
                <a:uLnTx/>
                <a:uFill>
                  <a:solidFill>
                    <a:srgbClr val="0462C1"/>
                  </a:solidFill>
                </a:uFill>
                <a:latin typeface="Arial"/>
                <a:ea typeface="+mn-ea"/>
                <a:cs typeface="Arial"/>
                <a:hlinkClick r:id="rId4"/>
              </a:rPr>
              <a:t>https://data.consilium.europa.eu/doc/document/ST-16312-2022-INIT/en/pdf </a:t>
            </a:r>
            <a:r>
              <a:rPr kumimoji="0" sz="1200" b="0" i="1" u="none" strike="noStrike" kern="1200" cap="none" spc="0" normalizeH="0" baseline="0" noProof="0" dirty="0">
                <a:ln>
                  <a:noFill/>
                </a:ln>
                <a:solidFill>
                  <a:srgbClr val="0462C1"/>
                </a:solidFill>
                <a:effectLst/>
                <a:uLnTx/>
                <a:uFillTx/>
                <a:latin typeface="Arial"/>
                <a:ea typeface="+mn-ea"/>
                <a:cs typeface="Arial"/>
              </a:rPr>
              <a:t> </a:t>
            </a:r>
            <a:r>
              <a:rPr kumimoji="0" sz="1200" b="0" i="1" u="sng" strike="noStrike" kern="1200" cap="none" spc="-5" normalizeH="0" baseline="0" noProof="0" dirty="0">
                <a:ln>
                  <a:noFill/>
                </a:ln>
                <a:solidFill>
                  <a:srgbClr val="0462C1"/>
                </a:solidFill>
                <a:effectLst/>
                <a:uLnTx/>
                <a:uFill>
                  <a:solidFill>
                    <a:srgbClr val="0462C1"/>
                  </a:solidFill>
                </a:uFill>
                <a:latin typeface="Arial"/>
                <a:ea typeface="+mn-ea"/>
                <a:cs typeface="Arial"/>
                <a:hlinkClick r:id="rId4"/>
              </a:rPr>
              <a:t>https://www.europarl.europa.eu/meetdocs/2014_2019/plmrep/COMMITTEES/IMCO/AG/2023/01-23/1269862EN.pdf</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8" name="object 8"/>
          <p:cNvSpPr txBox="1"/>
          <p:nvPr/>
        </p:nvSpPr>
        <p:spPr>
          <a:xfrm>
            <a:off x="241808" y="6149746"/>
            <a:ext cx="8846185" cy="657860"/>
          </a:xfrm>
          <a:prstGeom prst="rect">
            <a:avLst/>
          </a:prstGeom>
        </p:spPr>
        <p:txBody>
          <a:bodyPr vert="horz" wrap="square" lIns="0" tIns="88265" rIns="0" bIns="0" rtlCol="0">
            <a:spAutoFit/>
          </a:bodyPr>
          <a:lstStyle/>
          <a:p>
            <a:pPr marL="12700" marR="0" lvl="0" indent="0" algn="l" defTabSz="914400" rtl="0" eaLnBrk="1" fontAlgn="auto" latinLnBrk="0" hangingPunct="1">
              <a:lnSpc>
                <a:spcPct val="100000"/>
              </a:lnSpc>
              <a:spcBef>
                <a:spcPts val="695"/>
              </a:spcBef>
              <a:spcAft>
                <a:spcPts val="0"/>
              </a:spcAft>
              <a:buClrTx/>
              <a:buSzTx/>
              <a:buFontTx/>
              <a:buNone/>
              <a:tabLst/>
              <a:defRPr/>
            </a:pPr>
            <a:r>
              <a:rPr kumimoji="0" sz="1050" b="1" i="0" u="none" strike="noStrike" kern="1200" cap="none" spc="0" normalizeH="0" baseline="0" noProof="0" dirty="0">
                <a:ln>
                  <a:noFill/>
                </a:ln>
                <a:solidFill>
                  <a:srgbClr val="7E7E7E"/>
                </a:solidFill>
                <a:effectLst/>
                <a:uLnTx/>
                <a:uFillTx/>
                <a:latin typeface="Arial"/>
                <a:ea typeface="+mn-ea"/>
                <a:cs typeface="Arial"/>
              </a:rPr>
              <a:t>©</a:t>
            </a:r>
            <a:r>
              <a:rPr kumimoji="0" sz="1050" b="1" i="0" u="none" strike="noStrike" kern="1200" cap="none" spc="-15" normalizeH="0" baseline="0" noProof="0" dirty="0">
                <a:ln>
                  <a:noFill/>
                </a:ln>
                <a:solidFill>
                  <a:srgbClr val="7E7E7E"/>
                </a:solidFill>
                <a:effectLst/>
                <a:uLnTx/>
                <a:uFillTx/>
                <a:latin typeface="Arial"/>
                <a:ea typeface="+mn-ea"/>
                <a:cs typeface="Arial"/>
              </a:rPr>
              <a:t> </a:t>
            </a:r>
            <a:r>
              <a:rPr kumimoji="0" sz="1050" b="1" i="0" u="none" strike="noStrike" kern="1200" cap="none" spc="0" normalizeH="0" baseline="0" noProof="0" dirty="0">
                <a:ln>
                  <a:noFill/>
                </a:ln>
                <a:solidFill>
                  <a:srgbClr val="7E7E7E"/>
                </a:solidFill>
                <a:effectLst/>
                <a:uLnTx/>
                <a:uFillTx/>
                <a:latin typeface="Arial"/>
                <a:ea typeface="+mn-ea"/>
                <a:cs typeface="Arial"/>
              </a:rPr>
              <a:t>European</a:t>
            </a:r>
            <a:r>
              <a:rPr kumimoji="0" sz="1050" b="1" i="0" u="none" strike="noStrike" kern="1200" cap="none" spc="-60" normalizeH="0" baseline="0" noProof="0" dirty="0">
                <a:ln>
                  <a:noFill/>
                </a:ln>
                <a:solidFill>
                  <a:srgbClr val="7E7E7E"/>
                </a:solidFill>
                <a:effectLst/>
                <a:uLnTx/>
                <a:uFillTx/>
                <a:latin typeface="Arial"/>
                <a:ea typeface="+mn-ea"/>
                <a:cs typeface="Arial"/>
              </a:rPr>
              <a:t> </a:t>
            </a:r>
            <a:r>
              <a:rPr kumimoji="0" sz="1050" b="1" i="0" u="none" strike="noStrike" kern="1200" cap="none" spc="0" normalizeH="0" baseline="0" noProof="0" dirty="0">
                <a:ln>
                  <a:noFill/>
                </a:ln>
                <a:solidFill>
                  <a:srgbClr val="7E7E7E"/>
                </a:solidFill>
                <a:effectLst/>
                <a:uLnTx/>
                <a:uFillTx/>
                <a:latin typeface="Arial"/>
                <a:ea typeface="+mn-ea"/>
                <a:cs typeface="Arial"/>
              </a:rPr>
              <a:t>Union</a:t>
            </a:r>
            <a:r>
              <a:rPr kumimoji="0" sz="1050" b="1" i="0" u="none" strike="noStrike" kern="1200" cap="none" spc="-60" normalizeH="0" baseline="0" noProof="0" dirty="0">
                <a:ln>
                  <a:noFill/>
                </a:ln>
                <a:solidFill>
                  <a:srgbClr val="7E7E7E"/>
                </a:solidFill>
                <a:effectLst/>
                <a:uLnTx/>
                <a:uFillTx/>
                <a:latin typeface="Arial"/>
                <a:ea typeface="+mn-ea"/>
                <a:cs typeface="Arial"/>
              </a:rPr>
              <a:t> </a:t>
            </a:r>
            <a:r>
              <a:rPr kumimoji="0" sz="1050" b="1" i="0" u="none" strike="noStrike" kern="1200" cap="none" spc="0" normalizeH="0" baseline="0" noProof="0" dirty="0">
                <a:ln>
                  <a:noFill/>
                </a:ln>
                <a:solidFill>
                  <a:srgbClr val="7E7E7E"/>
                </a:solidFill>
                <a:effectLst/>
                <a:uLnTx/>
                <a:uFillTx/>
                <a:latin typeface="Arial"/>
                <a:ea typeface="+mn-ea"/>
                <a:cs typeface="Arial"/>
              </a:rPr>
              <a:t>2020</a:t>
            </a:r>
            <a:endParaRPr kumimoji="0" sz="1050" b="0" i="0" u="none" strike="noStrike" kern="1200" cap="none" spc="0" normalizeH="0" baseline="0" noProof="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ct val="100000"/>
              </a:lnSpc>
              <a:spcBef>
                <a:spcPts val="600"/>
              </a:spcBef>
              <a:spcAft>
                <a:spcPts val="0"/>
              </a:spcAft>
              <a:buClrTx/>
              <a:buSzTx/>
              <a:buFontTx/>
              <a:buNone/>
              <a:tabLst/>
              <a:defRPr/>
            </a:pPr>
            <a:r>
              <a:rPr kumimoji="0" sz="1050" b="0" i="0" u="none" strike="noStrike" kern="1200" cap="none" spc="0" normalizeH="0" baseline="0" noProof="0" dirty="0">
                <a:ln>
                  <a:noFill/>
                </a:ln>
                <a:solidFill>
                  <a:srgbClr val="7E7E7E"/>
                </a:solidFill>
                <a:effectLst/>
                <a:uLnTx/>
                <a:uFillTx/>
                <a:latin typeface="Arial MT"/>
                <a:ea typeface="+mn-ea"/>
                <a:cs typeface="Arial MT"/>
              </a:rPr>
              <a:t>Unless otherwise noted </a:t>
            </a:r>
            <a:r>
              <a:rPr kumimoji="0" sz="1050" b="0" i="0" u="none" strike="noStrike" kern="1200" cap="none" spc="-5" normalizeH="0" baseline="0" noProof="0" dirty="0">
                <a:ln>
                  <a:noFill/>
                </a:ln>
                <a:solidFill>
                  <a:srgbClr val="7E7E7E"/>
                </a:solidFill>
                <a:effectLst/>
                <a:uLnTx/>
                <a:uFillTx/>
                <a:latin typeface="Arial MT"/>
                <a:ea typeface="+mn-ea"/>
                <a:cs typeface="Arial MT"/>
              </a:rPr>
              <a:t>the </a:t>
            </a:r>
            <a:r>
              <a:rPr kumimoji="0" sz="1050" b="0" i="0" u="none" strike="noStrike" kern="1200" cap="none" spc="0" normalizeH="0" baseline="0" noProof="0" dirty="0">
                <a:ln>
                  <a:noFill/>
                </a:ln>
                <a:solidFill>
                  <a:srgbClr val="7E7E7E"/>
                </a:solidFill>
                <a:effectLst/>
                <a:uLnTx/>
                <a:uFillTx/>
                <a:latin typeface="Arial MT"/>
                <a:ea typeface="+mn-ea"/>
                <a:cs typeface="Arial MT"/>
              </a:rPr>
              <a:t>reuse of this presentation is authorised under </a:t>
            </a:r>
            <a:r>
              <a:rPr kumimoji="0" sz="1050" b="0" i="0" u="none" strike="noStrike" kern="1200" cap="none" spc="-5" normalizeH="0" baseline="0" noProof="0" dirty="0">
                <a:ln>
                  <a:noFill/>
                </a:ln>
                <a:solidFill>
                  <a:srgbClr val="7E7E7E"/>
                </a:solidFill>
                <a:effectLst/>
                <a:uLnTx/>
                <a:uFillTx/>
                <a:latin typeface="Arial MT"/>
                <a:ea typeface="+mn-ea"/>
                <a:cs typeface="Arial MT"/>
              </a:rPr>
              <a:t>the </a:t>
            </a:r>
            <a:r>
              <a:rPr kumimoji="0" sz="1050" b="0" i="0" u="sng" strike="noStrike" kern="1200" cap="none" spc="0" normalizeH="0" baseline="0" noProof="0" dirty="0">
                <a:ln>
                  <a:noFill/>
                </a:ln>
                <a:solidFill>
                  <a:srgbClr val="0462C1"/>
                </a:solidFill>
                <a:effectLst/>
                <a:uLnTx/>
                <a:uFill>
                  <a:solidFill>
                    <a:srgbClr val="0462C1"/>
                  </a:solidFill>
                </a:uFill>
                <a:latin typeface="Arial MT"/>
                <a:ea typeface="+mn-ea"/>
                <a:cs typeface="Arial MT"/>
                <a:hlinkClick r:id="rId5"/>
              </a:rPr>
              <a:t>CC BY 4.0 </a:t>
            </a:r>
            <a:r>
              <a:rPr kumimoji="0" sz="1050" b="0" i="0" u="none" strike="noStrike" kern="1200" cap="none" spc="0" normalizeH="0" baseline="0" noProof="0" dirty="0">
                <a:ln>
                  <a:noFill/>
                </a:ln>
                <a:solidFill>
                  <a:srgbClr val="7E7E7E"/>
                </a:solidFill>
                <a:effectLst/>
                <a:uLnTx/>
                <a:uFillTx/>
                <a:latin typeface="Arial MT"/>
                <a:ea typeface="+mn-ea"/>
                <a:cs typeface="Arial MT"/>
              </a:rPr>
              <a:t>license. For any use or reproduction of elements that are not </a:t>
            </a:r>
            <a:r>
              <a:rPr kumimoji="0" sz="1050" b="0" i="0" u="none" strike="noStrike" kern="1200" cap="none" spc="-280" normalizeH="0" baseline="0" noProof="0" dirty="0">
                <a:ln>
                  <a:noFill/>
                </a:ln>
                <a:solidFill>
                  <a:srgbClr val="7E7E7E"/>
                </a:solidFill>
                <a:effectLst/>
                <a:uLnTx/>
                <a:uFillTx/>
                <a:latin typeface="Arial MT"/>
                <a:ea typeface="+mn-ea"/>
                <a:cs typeface="Arial MT"/>
              </a:rPr>
              <a:t> </a:t>
            </a:r>
            <a:r>
              <a:rPr kumimoji="0" sz="1050" b="0" i="0" u="none" strike="noStrike" kern="1200" cap="none" spc="0" normalizeH="0" baseline="0" noProof="0" dirty="0">
                <a:ln>
                  <a:noFill/>
                </a:ln>
                <a:solidFill>
                  <a:srgbClr val="7E7E7E"/>
                </a:solidFill>
                <a:effectLst/>
                <a:uLnTx/>
                <a:uFillTx/>
                <a:latin typeface="Arial MT"/>
                <a:ea typeface="+mn-ea"/>
                <a:cs typeface="Arial MT"/>
              </a:rPr>
              <a:t>owned by</a:t>
            </a:r>
            <a:r>
              <a:rPr kumimoji="0" sz="1050" b="0" i="0" u="none" strike="noStrike" kern="1200" cap="none" spc="-10" normalizeH="0" baseline="0" noProof="0" dirty="0">
                <a:ln>
                  <a:noFill/>
                </a:ln>
                <a:solidFill>
                  <a:srgbClr val="7E7E7E"/>
                </a:solidFill>
                <a:effectLst/>
                <a:uLnTx/>
                <a:uFillTx/>
                <a:latin typeface="Arial MT"/>
                <a:ea typeface="+mn-ea"/>
                <a:cs typeface="Arial MT"/>
              </a:rPr>
              <a:t> </a:t>
            </a:r>
            <a:r>
              <a:rPr kumimoji="0" sz="1050" b="0" i="0" u="none" strike="noStrike" kern="1200" cap="none" spc="-5" normalizeH="0" baseline="0" noProof="0" dirty="0">
                <a:ln>
                  <a:noFill/>
                </a:ln>
                <a:solidFill>
                  <a:srgbClr val="7E7E7E"/>
                </a:solidFill>
                <a:effectLst/>
                <a:uLnTx/>
                <a:uFillTx/>
                <a:latin typeface="Arial MT"/>
                <a:ea typeface="+mn-ea"/>
                <a:cs typeface="Arial MT"/>
              </a:rPr>
              <a:t>the </a:t>
            </a:r>
            <a:r>
              <a:rPr kumimoji="0" sz="1050" b="0" i="0" u="none" strike="noStrike" kern="1200" cap="none" spc="0" normalizeH="0" baseline="0" noProof="0" dirty="0">
                <a:ln>
                  <a:noFill/>
                </a:ln>
                <a:solidFill>
                  <a:srgbClr val="7E7E7E"/>
                </a:solidFill>
                <a:effectLst/>
                <a:uLnTx/>
                <a:uFillTx/>
                <a:latin typeface="Arial MT"/>
                <a:ea typeface="+mn-ea"/>
                <a:cs typeface="Arial MT"/>
              </a:rPr>
              <a:t>EU,</a:t>
            </a:r>
            <a:r>
              <a:rPr kumimoji="0" sz="1050" b="0" i="0" u="none" strike="noStrike" kern="1200" cap="none" spc="-25" normalizeH="0" baseline="0" noProof="0" dirty="0">
                <a:ln>
                  <a:noFill/>
                </a:ln>
                <a:solidFill>
                  <a:srgbClr val="7E7E7E"/>
                </a:solidFill>
                <a:effectLst/>
                <a:uLnTx/>
                <a:uFillTx/>
                <a:latin typeface="Arial MT"/>
                <a:ea typeface="+mn-ea"/>
                <a:cs typeface="Arial MT"/>
              </a:rPr>
              <a:t> </a:t>
            </a:r>
            <a:r>
              <a:rPr kumimoji="0" sz="1050" b="0" i="0" u="none" strike="noStrike" kern="1200" cap="none" spc="0" normalizeH="0" baseline="0" noProof="0" dirty="0">
                <a:ln>
                  <a:noFill/>
                </a:ln>
                <a:solidFill>
                  <a:srgbClr val="7E7E7E"/>
                </a:solidFill>
                <a:effectLst/>
                <a:uLnTx/>
                <a:uFillTx/>
                <a:latin typeface="Arial MT"/>
                <a:ea typeface="+mn-ea"/>
                <a:cs typeface="Arial MT"/>
              </a:rPr>
              <a:t>permission</a:t>
            </a:r>
            <a:r>
              <a:rPr kumimoji="0" sz="1050" b="0" i="0" u="none" strike="noStrike" kern="1200" cap="none" spc="-30" normalizeH="0" baseline="0" noProof="0" dirty="0">
                <a:ln>
                  <a:noFill/>
                </a:ln>
                <a:solidFill>
                  <a:srgbClr val="7E7E7E"/>
                </a:solidFill>
                <a:effectLst/>
                <a:uLnTx/>
                <a:uFillTx/>
                <a:latin typeface="Arial MT"/>
                <a:ea typeface="+mn-ea"/>
                <a:cs typeface="Arial MT"/>
              </a:rPr>
              <a:t> </a:t>
            </a:r>
            <a:r>
              <a:rPr kumimoji="0" sz="1050" b="0" i="0" u="none" strike="noStrike" kern="1200" cap="none" spc="5" normalizeH="0" baseline="0" noProof="0" dirty="0">
                <a:ln>
                  <a:noFill/>
                </a:ln>
                <a:solidFill>
                  <a:srgbClr val="7E7E7E"/>
                </a:solidFill>
                <a:effectLst/>
                <a:uLnTx/>
                <a:uFillTx/>
                <a:latin typeface="Arial MT"/>
                <a:ea typeface="+mn-ea"/>
                <a:cs typeface="Arial MT"/>
              </a:rPr>
              <a:t>may</a:t>
            </a:r>
            <a:r>
              <a:rPr kumimoji="0" sz="1050" b="0" i="0" u="none" strike="noStrike" kern="1200" cap="none" spc="-25" normalizeH="0" baseline="0" noProof="0" dirty="0">
                <a:ln>
                  <a:noFill/>
                </a:ln>
                <a:solidFill>
                  <a:srgbClr val="7E7E7E"/>
                </a:solidFill>
                <a:effectLst/>
                <a:uLnTx/>
                <a:uFillTx/>
                <a:latin typeface="Arial MT"/>
                <a:ea typeface="+mn-ea"/>
                <a:cs typeface="Arial MT"/>
              </a:rPr>
              <a:t> </a:t>
            </a:r>
            <a:r>
              <a:rPr kumimoji="0" sz="1050" b="0" i="0" u="none" strike="noStrike" kern="1200" cap="none" spc="0" normalizeH="0" baseline="0" noProof="0" dirty="0">
                <a:ln>
                  <a:noFill/>
                </a:ln>
                <a:solidFill>
                  <a:srgbClr val="7E7E7E"/>
                </a:solidFill>
                <a:effectLst/>
                <a:uLnTx/>
                <a:uFillTx/>
                <a:latin typeface="Arial MT"/>
                <a:ea typeface="+mn-ea"/>
                <a:cs typeface="Arial MT"/>
              </a:rPr>
              <a:t>need</a:t>
            </a:r>
            <a:r>
              <a:rPr kumimoji="0" sz="1050" b="0" i="0" u="none" strike="noStrike" kern="1200" cap="none" spc="-5" normalizeH="0" baseline="0" noProof="0" dirty="0">
                <a:ln>
                  <a:noFill/>
                </a:ln>
                <a:solidFill>
                  <a:srgbClr val="7E7E7E"/>
                </a:solidFill>
                <a:effectLst/>
                <a:uLnTx/>
                <a:uFillTx/>
                <a:latin typeface="Arial MT"/>
                <a:ea typeface="+mn-ea"/>
                <a:cs typeface="Arial MT"/>
              </a:rPr>
              <a:t> to </a:t>
            </a:r>
            <a:r>
              <a:rPr kumimoji="0" sz="1050" b="0" i="0" u="none" strike="noStrike" kern="1200" cap="none" spc="0" normalizeH="0" baseline="0" noProof="0" dirty="0">
                <a:ln>
                  <a:noFill/>
                </a:ln>
                <a:solidFill>
                  <a:srgbClr val="7E7E7E"/>
                </a:solidFill>
                <a:effectLst/>
                <a:uLnTx/>
                <a:uFillTx/>
                <a:latin typeface="Arial MT"/>
                <a:ea typeface="+mn-ea"/>
                <a:cs typeface="Arial MT"/>
              </a:rPr>
              <a:t>be</a:t>
            </a:r>
            <a:r>
              <a:rPr kumimoji="0" sz="1050" b="0" i="0" u="none" strike="noStrike" kern="1200" cap="none" spc="-5" normalizeH="0" baseline="0" noProof="0" dirty="0">
                <a:ln>
                  <a:noFill/>
                </a:ln>
                <a:solidFill>
                  <a:srgbClr val="7E7E7E"/>
                </a:solidFill>
                <a:effectLst/>
                <a:uLnTx/>
                <a:uFillTx/>
                <a:latin typeface="Arial MT"/>
                <a:ea typeface="+mn-ea"/>
                <a:cs typeface="Arial MT"/>
              </a:rPr>
              <a:t> </a:t>
            </a:r>
            <a:r>
              <a:rPr kumimoji="0" sz="1050" b="0" i="0" u="none" strike="noStrike" kern="1200" cap="none" spc="0" normalizeH="0" baseline="0" noProof="0" dirty="0">
                <a:ln>
                  <a:noFill/>
                </a:ln>
                <a:solidFill>
                  <a:srgbClr val="7E7E7E"/>
                </a:solidFill>
                <a:effectLst/>
                <a:uLnTx/>
                <a:uFillTx/>
                <a:latin typeface="Arial MT"/>
                <a:ea typeface="+mn-ea"/>
                <a:cs typeface="Arial MT"/>
              </a:rPr>
              <a:t>sought</a:t>
            </a:r>
            <a:r>
              <a:rPr kumimoji="0" sz="1050" b="0" i="0" u="none" strike="noStrike" kern="1200" cap="none" spc="-25" normalizeH="0" baseline="0" noProof="0" dirty="0">
                <a:ln>
                  <a:noFill/>
                </a:ln>
                <a:solidFill>
                  <a:srgbClr val="7E7E7E"/>
                </a:solidFill>
                <a:effectLst/>
                <a:uLnTx/>
                <a:uFillTx/>
                <a:latin typeface="Arial MT"/>
                <a:ea typeface="+mn-ea"/>
                <a:cs typeface="Arial MT"/>
              </a:rPr>
              <a:t> </a:t>
            </a:r>
            <a:r>
              <a:rPr kumimoji="0" sz="1050" b="0" i="0" u="none" strike="noStrike" kern="1200" cap="none" spc="0" normalizeH="0" baseline="0" noProof="0" dirty="0">
                <a:ln>
                  <a:noFill/>
                </a:ln>
                <a:solidFill>
                  <a:srgbClr val="7E7E7E"/>
                </a:solidFill>
                <a:effectLst/>
                <a:uLnTx/>
                <a:uFillTx/>
                <a:latin typeface="Arial MT"/>
                <a:ea typeface="+mn-ea"/>
                <a:cs typeface="Arial MT"/>
              </a:rPr>
              <a:t>directly</a:t>
            </a:r>
            <a:r>
              <a:rPr kumimoji="0" sz="1050" b="0" i="0" u="none" strike="noStrike" kern="1200" cap="none" spc="-20" normalizeH="0" baseline="0" noProof="0" dirty="0">
                <a:ln>
                  <a:noFill/>
                </a:ln>
                <a:solidFill>
                  <a:srgbClr val="7E7E7E"/>
                </a:solidFill>
                <a:effectLst/>
                <a:uLnTx/>
                <a:uFillTx/>
                <a:latin typeface="Arial MT"/>
                <a:ea typeface="+mn-ea"/>
                <a:cs typeface="Arial MT"/>
              </a:rPr>
              <a:t> </a:t>
            </a:r>
            <a:r>
              <a:rPr kumimoji="0" sz="1050" b="0" i="0" u="none" strike="noStrike" kern="1200" cap="none" spc="0" normalizeH="0" baseline="0" noProof="0" dirty="0">
                <a:ln>
                  <a:noFill/>
                </a:ln>
                <a:solidFill>
                  <a:srgbClr val="7E7E7E"/>
                </a:solidFill>
                <a:effectLst/>
                <a:uLnTx/>
                <a:uFillTx/>
                <a:latin typeface="Arial MT"/>
                <a:ea typeface="+mn-ea"/>
                <a:cs typeface="Arial MT"/>
              </a:rPr>
              <a:t>from</a:t>
            </a:r>
            <a:r>
              <a:rPr kumimoji="0" sz="1050" b="0" i="0" u="none" strike="noStrike" kern="1200" cap="none" spc="-15" normalizeH="0" baseline="0" noProof="0" dirty="0">
                <a:ln>
                  <a:noFill/>
                </a:ln>
                <a:solidFill>
                  <a:srgbClr val="7E7E7E"/>
                </a:solidFill>
                <a:effectLst/>
                <a:uLnTx/>
                <a:uFillTx/>
                <a:latin typeface="Arial MT"/>
                <a:ea typeface="+mn-ea"/>
                <a:cs typeface="Arial MT"/>
              </a:rPr>
              <a:t> </a:t>
            </a:r>
            <a:r>
              <a:rPr kumimoji="0" sz="1050" b="0" i="0" u="none" strike="noStrike" kern="1200" cap="none" spc="-5" normalizeH="0" baseline="0" noProof="0" dirty="0">
                <a:ln>
                  <a:noFill/>
                </a:ln>
                <a:solidFill>
                  <a:srgbClr val="7E7E7E"/>
                </a:solidFill>
                <a:effectLst/>
                <a:uLnTx/>
                <a:uFillTx/>
                <a:latin typeface="Arial MT"/>
                <a:ea typeface="+mn-ea"/>
                <a:cs typeface="Arial MT"/>
              </a:rPr>
              <a:t>the </a:t>
            </a:r>
            <a:r>
              <a:rPr kumimoji="0" sz="1050" b="0" i="0" u="none" strike="noStrike" kern="1200" cap="none" spc="0" normalizeH="0" baseline="0" noProof="0" dirty="0">
                <a:ln>
                  <a:noFill/>
                </a:ln>
                <a:solidFill>
                  <a:srgbClr val="7E7E7E"/>
                </a:solidFill>
                <a:effectLst/>
                <a:uLnTx/>
                <a:uFillTx/>
                <a:latin typeface="Arial MT"/>
                <a:ea typeface="+mn-ea"/>
                <a:cs typeface="Arial MT"/>
              </a:rPr>
              <a:t>respective</a:t>
            </a:r>
            <a:r>
              <a:rPr kumimoji="0" sz="1050" b="0" i="0" u="none" strike="noStrike" kern="1200" cap="none" spc="15" normalizeH="0" baseline="0" noProof="0" dirty="0">
                <a:ln>
                  <a:noFill/>
                </a:ln>
                <a:solidFill>
                  <a:srgbClr val="7E7E7E"/>
                </a:solidFill>
                <a:effectLst/>
                <a:uLnTx/>
                <a:uFillTx/>
                <a:latin typeface="Arial MT"/>
                <a:ea typeface="+mn-ea"/>
                <a:cs typeface="Arial MT"/>
              </a:rPr>
              <a:t> </a:t>
            </a:r>
            <a:r>
              <a:rPr kumimoji="0" sz="1050" b="0" i="0" u="none" strike="noStrike" kern="1200" cap="none" spc="0" normalizeH="0" baseline="0" noProof="0" dirty="0">
                <a:ln>
                  <a:noFill/>
                </a:ln>
                <a:solidFill>
                  <a:srgbClr val="7E7E7E"/>
                </a:solidFill>
                <a:effectLst/>
                <a:uLnTx/>
                <a:uFillTx/>
                <a:latin typeface="Arial MT"/>
                <a:ea typeface="+mn-ea"/>
                <a:cs typeface="Arial MT"/>
              </a:rPr>
              <a:t>right</a:t>
            </a:r>
            <a:r>
              <a:rPr kumimoji="0" sz="1050" b="0" i="0" u="none" strike="noStrike" kern="1200" cap="none" spc="-10" normalizeH="0" baseline="0" noProof="0" dirty="0">
                <a:ln>
                  <a:noFill/>
                </a:ln>
                <a:solidFill>
                  <a:srgbClr val="7E7E7E"/>
                </a:solidFill>
                <a:effectLst/>
                <a:uLnTx/>
                <a:uFillTx/>
                <a:latin typeface="Arial MT"/>
                <a:ea typeface="+mn-ea"/>
                <a:cs typeface="Arial MT"/>
              </a:rPr>
              <a:t> </a:t>
            </a:r>
            <a:r>
              <a:rPr kumimoji="0" sz="1050" b="0" i="0" u="none" strike="noStrike" kern="1200" cap="none" spc="0" normalizeH="0" baseline="0" noProof="0" dirty="0">
                <a:ln>
                  <a:noFill/>
                </a:ln>
                <a:solidFill>
                  <a:srgbClr val="7E7E7E"/>
                </a:solidFill>
                <a:effectLst/>
                <a:uLnTx/>
                <a:uFillTx/>
                <a:latin typeface="Arial MT"/>
                <a:ea typeface="+mn-ea"/>
                <a:cs typeface="Arial MT"/>
              </a:rPr>
              <a:t>holders.</a:t>
            </a:r>
            <a:endParaRPr kumimoji="0" sz="1050" b="0" i="0" u="none" strike="noStrike" kern="1200" cap="none" spc="0" normalizeH="0" baseline="0" noProof="0">
              <a:ln>
                <a:noFill/>
              </a:ln>
              <a:solidFill>
                <a:prstClr val="black"/>
              </a:solidFill>
              <a:effectLst/>
              <a:uLnTx/>
              <a:uFillTx/>
              <a:latin typeface="Arial MT"/>
              <a:ea typeface="+mn-ea"/>
              <a:cs typeface="Arial MT"/>
            </a:endParaRPr>
          </a:p>
        </p:txBody>
      </p:sp>
      <p:pic>
        <p:nvPicPr>
          <p:cNvPr id="9" name="object 9"/>
          <p:cNvPicPr/>
          <p:nvPr/>
        </p:nvPicPr>
        <p:blipFill>
          <a:blip r:embed="rId6" cstate="print"/>
          <a:stretch>
            <a:fillRect/>
          </a:stretch>
        </p:blipFill>
        <p:spPr>
          <a:xfrm>
            <a:off x="222504" y="5818632"/>
            <a:ext cx="1024128" cy="35814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0238235-D3B5-4583-907C-B1BE73FF8542}"/>
              </a:ext>
            </a:extLst>
          </p:cNvPr>
          <p:cNvSpPr>
            <a:spLocks noGrp="1"/>
          </p:cNvSpPr>
          <p:nvPr>
            <p:ph type="body" sz="quarter" idx="10"/>
          </p:nvPr>
        </p:nvSpPr>
        <p:spPr>
          <a:xfrm>
            <a:off x="791308" y="1738367"/>
            <a:ext cx="10304583" cy="1456610"/>
          </a:xfrm>
        </p:spPr>
        <p:txBody>
          <a:bodyPr>
            <a:noAutofit/>
          </a:bodyPr>
          <a:lstStyle/>
          <a:p>
            <a:r>
              <a:rPr lang="en-GB" sz="6000" b="1" dirty="0">
                <a:latin typeface="Frank Ruhl Libre" panose="00000500000000000000" pitchFamily="2" charset="-79"/>
                <a:cs typeface="Frank Ruhl Libre" panose="00000500000000000000" pitchFamily="2" charset="-79"/>
              </a:rPr>
              <a:t>EuroCommerce – keeping consumers safe</a:t>
            </a:r>
          </a:p>
        </p:txBody>
      </p:sp>
      <p:sp>
        <p:nvSpPr>
          <p:cNvPr id="3" name="TextBox 2">
            <a:extLst>
              <a:ext uri="{FF2B5EF4-FFF2-40B4-BE49-F238E27FC236}">
                <a16:creationId xmlns:a16="http://schemas.microsoft.com/office/drawing/2014/main" id="{AA586D6F-C5D0-A92E-9FA4-D61E8A61298F}"/>
              </a:ext>
            </a:extLst>
          </p:cNvPr>
          <p:cNvSpPr txBox="1"/>
          <p:nvPr/>
        </p:nvSpPr>
        <p:spPr>
          <a:xfrm>
            <a:off x="428917" y="4751358"/>
            <a:ext cx="9176995" cy="923330"/>
          </a:xfrm>
          <a:prstGeom prst="rect">
            <a:avLst/>
          </a:prstGeom>
          <a:noFill/>
        </p:spPr>
        <p:txBody>
          <a:bodyPr wrap="square">
            <a:spAutoFit/>
          </a:bodyPr>
          <a:lstStyle/>
          <a:p>
            <a:r>
              <a:rPr lang="en-GB" b="1" dirty="0">
                <a:solidFill>
                  <a:schemeClr val="bg2">
                    <a:lumMod val="90000"/>
                  </a:schemeClr>
                </a:solidFill>
              </a:rPr>
              <a:t>TIC launch Market Study “Consumer Goods in the EU: Persisting Safety Issues.”</a:t>
            </a:r>
            <a:r>
              <a:rPr lang="en-GB" dirty="0">
                <a:solidFill>
                  <a:schemeClr val="bg2">
                    <a:lumMod val="90000"/>
                  </a:schemeClr>
                </a:solidFill>
              </a:rPr>
              <a:t> 15 March 2023</a:t>
            </a:r>
          </a:p>
          <a:p>
            <a:endParaRPr lang="en-GB" b="1" dirty="0">
              <a:solidFill>
                <a:schemeClr val="bg2">
                  <a:lumMod val="90000"/>
                </a:schemeClr>
              </a:solidFill>
            </a:endParaRPr>
          </a:p>
          <a:p>
            <a:r>
              <a:rPr lang="en-GB" dirty="0">
                <a:solidFill>
                  <a:schemeClr val="bg2">
                    <a:lumMod val="90000"/>
                  </a:schemeClr>
                </a:solidFill>
              </a:rPr>
              <a:t>Els Bedert, Director Product Policy and Sustainability </a:t>
            </a:r>
            <a:r>
              <a:rPr lang="en-GB" dirty="0"/>
              <a:t>  </a:t>
            </a:r>
          </a:p>
        </p:txBody>
      </p:sp>
    </p:spTree>
    <p:extLst>
      <p:ext uri="{BB962C8B-B14F-4D97-AF65-F5344CB8AC3E}">
        <p14:creationId xmlns:p14="http://schemas.microsoft.com/office/powerpoint/2010/main" val="603480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F022BF-79D4-7147-19C0-9F49EAFDF9F4}"/>
              </a:ext>
            </a:extLst>
          </p:cNvPr>
          <p:cNvSpPr>
            <a:spLocks noGrp="1"/>
          </p:cNvSpPr>
          <p:nvPr>
            <p:ph type="body" sz="quarter" idx="4294967295"/>
          </p:nvPr>
        </p:nvSpPr>
        <p:spPr>
          <a:xfrm>
            <a:off x="525923" y="110579"/>
            <a:ext cx="9144000" cy="687388"/>
          </a:xfrm>
          <a:prstGeom prst="rect">
            <a:avLst/>
          </a:prstGeom>
        </p:spPr>
        <p:txBody>
          <a:bodyPr/>
          <a:lstStyle/>
          <a:p>
            <a:pPr marL="0" indent="0">
              <a:buNone/>
            </a:pPr>
            <a:r>
              <a:rPr lang="fr-BE" sz="3200" dirty="0" err="1">
                <a:solidFill>
                  <a:srgbClr val="004B99"/>
                </a:solidFill>
                <a:latin typeface="Frank Ruhl Libre" panose="00000500000000000000" pitchFamily="2" charset="-79"/>
                <a:cs typeface="Frank Ruhl Libre" panose="00000500000000000000" pitchFamily="2" charset="-79"/>
              </a:rPr>
              <a:t>Who</a:t>
            </a:r>
            <a:r>
              <a:rPr lang="fr-BE" sz="3200" dirty="0">
                <a:solidFill>
                  <a:srgbClr val="004B99"/>
                </a:solidFill>
                <a:latin typeface="Frank Ruhl Libre" panose="00000500000000000000" pitchFamily="2" charset="-79"/>
                <a:cs typeface="Frank Ruhl Libre" panose="00000500000000000000" pitchFamily="2" charset="-79"/>
              </a:rPr>
              <a:t> </a:t>
            </a:r>
            <a:r>
              <a:rPr lang="fr-BE" sz="3200" dirty="0" err="1">
                <a:solidFill>
                  <a:srgbClr val="004B99"/>
                </a:solidFill>
                <a:latin typeface="Frank Ruhl Libre" panose="00000500000000000000" pitchFamily="2" charset="-79"/>
                <a:cs typeface="Frank Ruhl Libre" panose="00000500000000000000" pitchFamily="2" charset="-79"/>
              </a:rPr>
              <a:t>we</a:t>
            </a:r>
            <a:r>
              <a:rPr lang="fr-BE" sz="3200" dirty="0">
                <a:solidFill>
                  <a:srgbClr val="004B99"/>
                </a:solidFill>
                <a:latin typeface="Frank Ruhl Libre" panose="00000500000000000000" pitchFamily="2" charset="-79"/>
                <a:cs typeface="Frank Ruhl Libre" panose="00000500000000000000" pitchFamily="2" charset="-79"/>
              </a:rPr>
              <a:t> are, </a:t>
            </a:r>
            <a:r>
              <a:rPr lang="fr-BE" sz="3200" dirty="0" err="1">
                <a:solidFill>
                  <a:srgbClr val="004B99"/>
                </a:solidFill>
                <a:latin typeface="Frank Ruhl Libre" panose="00000500000000000000" pitchFamily="2" charset="-79"/>
                <a:cs typeface="Frank Ruhl Libre" panose="00000500000000000000" pitchFamily="2" charset="-79"/>
              </a:rPr>
              <a:t>what</a:t>
            </a:r>
            <a:r>
              <a:rPr lang="fr-BE" sz="3200" dirty="0">
                <a:solidFill>
                  <a:srgbClr val="004B99"/>
                </a:solidFill>
                <a:latin typeface="Frank Ruhl Libre" panose="00000500000000000000" pitchFamily="2" charset="-79"/>
                <a:cs typeface="Frank Ruhl Libre" panose="00000500000000000000" pitchFamily="2" charset="-79"/>
              </a:rPr>
              <a:t> </a:t>
            </a:r>
            <a:r>
              <a:rPr lang="fr-BE" sz="3200" dirty="0" err="1">
                <a:solidFill>
                  <a:srgbClr val="004B99"/>
                </a:solidFill>
                <a:latin typeface="Frank Ruhl Libre" panose="00000500000000000000" pitchFamily="2" charset="-79"/>
                <a:cs typeface="Frank Ruhl Libre" panose="00000500000000000000" pitchFamily="2" charset="-79"/>
              </a:rPr>
              <a:t>we</a:t>
            </a:r>
            <a:r>
              <a:rPr lang="fr-BE" sz="3200" dirty="0">
                <a:solidFill>
                  <a:srgbClr val="004B99"/>
                </a:solidFill>
                <a:latin typeface="Frank Ruhl Libre" panose="00000500000000000000" pitchFamily="2" charset="-79"/>
                <a:cs typeface="Frank Ruhl Libre" panose="00000500000000000000" pitchFamily="2" charset="-79"/>
              </a:rPr>
              <a:t> do</a:t>
            </a:r>
            <a:endParaRPr lang="en-BE" dirty="0">
              <a:latin typeface="Frank Ruhl Libre" panose="00000500000000000000" pitchFamily="2" charset="-79"/>
              <a:cs typeface="Frank Ruhl Libre" panose="00000500000000000000" pitchFamily="2" charset="-79"/>
            </a:endParaRPr>
          </a:p>
        </p:txBody>
      </p:sp>
      <p:grpSp>
        <p:nvGrpSpPr>
          <p:cNvPr id="2" name="Group 1">
            <a:extLst>
              <a:ext uri="{FF2B5EF4-FFF2-40B4-BE49-F238E27FC236}">
                <a16:creationId xmlns:a16="http://schemas.microsoft.com/office/drawing/2014/main" id="{13AA9E7C-68ED-83EA-5FF6-595448575FE0}"/>
              </a:ext>
            </a:extLst>
          </p:cNvPr>
          <p:cNvGrpSpPr/>
          <p:nvPr/>
        </p:nvGrpSpPr>
        <p:grpSpPr>
          <a:xfrm>
            <a:off x="209570" y="683184"/>
            <a:ext cx="11605581" cy="5576232"/>
            <a:chOff x="241080" y="1021120"/>
            <a:chExt cx="11605581" cy="5576232"/>
          </a:xfrm>
        </p:grpSpPr>
        <p:pic>
          <p:nvPicPr>
            <p:cNvPr id="12" name="Picture 11" descr="Company name&#10;&#10;Description automatically generated with medium confidence">
              <a:extLst>
                <a:ext uri="{FF2B5EF4-FFF2-40B4-BE49-F238E27FC236}">
                  <a16:creationId xmlns:a16="http://schemas.microsoft.com/office/drawing/2014/main" id="{95FAEB31-1992-109E-185B-F2BCE234D468}"/>
                </a:ext>
              </a:extLst>
            </p:cNvPr>
            <p:cNvPicPr>
              <a:picLocks noChangeAspect="1"/>
            </p:cNvPicPr>
            <p:nvPr/>
          </p:nvPicPr>
          <p:blipFill rotWithShape="1">
            <a:blip r:embed="rId3">
              <a:extLst>
                <a:ext uri="{28A0092B-C50C-407E-A947-70E740481C1C}">
                  <a14:useLocalDpi xmlns:a14="http://schemas.microsoft.com/office/drawing/2010/main" val="0"/>
                </a:ext>
              </a:extLst>
            </a:blip>
            <a:srcRect l="3424" t="3224" r="3482" b="44955"/>
            <a:stretch/>
          </p:blipFill>
          <p:spPr>
            <a:xfrm>
              <a:off x="4807686" y="3835102"/>
              <a:ext cx="7038975" cy="2762250"/>
            </a:xfrm>
            <a:prstGeom prst="rect">
              <a:avLst/>
            </a:prstGeom>
          </p:spPr>
        </p:pic>
        <p:pic>
          <p:nvPicPr>
            <p:cNvPr id="14" name="Picture 13" descr="Company name&#10;&#10;Description automatically generated with medium confidence">
              <a:extLst>
                <a:ext uri="{FF2B5EF4-FFF2-40B4-BE49-F238E27FC236}">
                  <a16:creationId xmlns:a16="http://schemas.microsoft.com/office/drawing/2014/main" id="{9915CEF8-8CC4-EE43-7A42-D26A79696B61}"/>
                </a:ext>
              </a:extLst>
            </p:cNvPr>
            <p:cNvPicPr>
              <a:picLocks noChangeAspect="1"/>
            </p:cNvPicPr>
            <p:nvPr/>
          </p:nvPicPr>
          <p:blipFill rotWithShape="1">
            <a:blip r:embed="rId3">
              <a:extLst>
                <a:ext uri="{28A0092B-C50C-407E-A947-70E740481C1C}">
                  <a14:useLocalDpi xmlns:a14="http://schemas.microsoft.com/office/drawing/2010/main" val="0"/>
                </a:ext>
              </a:extLst>
            </a:blip>
            <a:srcRect l="2660" t="56105" r="46196" b="3867"/>
            <a:stretch/>
          </p:blipFill>
          <p:spPr>
            <a:xfrm>
              <a:off x="7919902" y="1440001"/>
              <a:ext cx="3867151" cy="2133600"/>
            </a:xfrm>
            <a:prstGeom prst="rect">
              <a:avLst/>
            </a:prstGeom>
          </p:spPr>
        </p:pic>
        <p:grpSp>
          <p:nvGrpSpPr>
            <p:cNvPr id="18" name="Group 17">
              <a:extLst>
                <a:ext uri="{FF2B5EF4-FFF2-40B4-BE49-F238E27FC236}">
                  <a16:creationId xmlns:a16="http://schemas.microsoft.com/office/drawing/2014/main" id="{D48CC3F7-45AD-5972-9B1D-1C3DA0698578}"/>
                </a:ext>
              </a:extLst>
            </p:cNvPr>
            <p:cNvGrpSpPr/>
            <p:nvPr/>
          </p:nvGrpSpPr>
          <p:grpSpPr>
            <a:xfrm>
              <a:off x="4807686" y="1188692"/>
              <a:ext cx="2983943" cy="2527565"/>
              <a:chOff x="831134" y="980728"/>
              <a:chExt cx="3569416" cy="3023493"/>
            </a:xfrm>
          </p:grpSpPr>
          <p:sp>
            <p:nvSpPr>
              <p:cNvPr id="17" name="Rectangle 16">
                <a:extLst>
                  <a:ext uri="{FF2B5EF4-FFF2-40B4-BE49-F238E27FC236}">
                    <a16:creationId xmlns:a16="http://schemas.microsoft.com/office/drawing/2014/main" id="{2707264A-E126-FE66-ACF6-3F84F5777BFA}"/>
                  </a:ext>
                </a:extLst>
              </p:cNvPr>
              <p:cNvSpPr/>
              <p:nvPr/>
            </p:nvSpPr>
            <p:spPr>
              <a:xfrm>
                <a:off x="831134" y="980728"/>
                <a:ext cx="3569416" cy="3023493"/>
              </a:xfrm>
              <a:prstGeom prst="rect">
                <a:avLst/>
              </a:prstGeom>
              <a:solidFill>
                <a:srgbClr val="ABD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9" name="Picture 8" descr="Map&#10;&#10;Description automatically generated">
                <a:extLst>
                  <a:ext uri="{FF2B5EF4-FFF2-40B4-BE49-F238E27FC236}">
                    <a16:creationId xmlns:a16="http://schemas.microsoft.com/office/drawing/2014/main" id="{7B40F301-E1A5-A8AA-2793-66030ECFA9C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214" t="3759" r="2430" b="3855"/>
              <a:stretch/>
            </p:blipFill>
            <p:spPr>
              <a:xfrm>
                <a:off x="1505716" y="980728"/>
                <a:ext cx="2894834" cy="3023493"/>
              </a:xfrm>
              <a:prstGeom prst="rect">
                <a:avLst/>
              </a:prstGeom>
            </p:spPr>
          </p:pic>
          <p:pic>
            <p:nvPicPr>
              <p:cNvPr id="16" name="Picture 15" descr="Map&#10;&#10;Description automatically generated">
                <a:extLst>
                  <a:ext uri="{FF2B5EF4-FFF2-40B4-BE49-F238E27FC236}">
                    <a16:creationId xmlns:a16="http://schemas.microsoft.com/office/drawing/2014/main" id="{D3E80BFB-16E4-1C1B-2057-939BEAE011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83" t="32917" r="75843" b="43207"/>
              <a:stretch/>
            </p:blipFill>
            <p:spPr>
              <a:xfrm>
                <a:off x="831134" y="1930168"/>
                <a:ext cx="969091" cy="781397"/>
              </a:xfrm>
              <a:prstGeom prst="rect">
                <a:avLst/>
              </a:prstGeom>
            </p:spPr>
          </p:pic>
        </p:grpSp>
        <p:grpSp>
          <p:nvGrpSpPr>
            <p:cNvPr id="29" name="Group 28">
              <a:extLst>
                <a:ext uri="{FF2B5EF4-FFF2-40B4-BE49-F238E27FC236}">
                  <a16:creationId xmlns:a16="http://schemas.microsoft.com/office/drawing/2014/main" id="{C49F2E88-BB88-19BD-D538-46455B666696}"/>
                </a:ext>
              </a:extLst>
            </p:cNvPr>
            <p:cNvGrpSpPr/>
            <p:nvPr/>
          </p:nvGrpSpPr>
          <p:grpSpPr>
            <a:xfrm>
              <a:off x="766375" y="1021120"/>
              <a:ext cx="3428181" cy="3368257"/>
              <a:chOff x="692477" y="1091795"/>
              <a:chExt cx="3428181" cy="3368257"/>
            </a:xfrm>
          </p:grpSpPr>
          <p:sp>
            <p:nvSpPr>
              <p:cNvPr id="7" name="TextBox 6">
                <a:extLst>
                  <a:ext uri="{FF2B5EF4-FFF2-40B4-BE49-F238E27FC236}">
                    <a16:creationId xmlns:a16="http://schemas.microsoft.com/office/drawing/2014/main" id="{24A27A4D-0672-4CF5-86D5-F5F45F805007}"/>
                  </a:ext>
                </a:extLst>
              </p:cNvPr>
              <p:cNvSpPr txBox="1"/>
              <p:nvPr/>
            </p:nvSpPr>
            <p:spPr>
              <a:xfrm>
                <a:off x="692477" y="1091795"/>
                <a:ext cx="3258655" cy="1077218"/>
              </a:xfrm>
              <a:prstGeom prst="rect">
                <a:avLst/>
              </a:prstGeom>
              <a:ln w="38100">
                <a:solidFill>
                  <a:srgbClr val="004B99"/>
                </a:solidFill>
                <a:headEnd type="none" w="med" len="med"/>
                <a:tailEnd type="none" w="med" len="med"/>
              </a:ln>
              <a:effectLst>
                <a:softEdge rad="12700"/>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1600">
                    <a:latin typeface="Poppins" panose="00000500000000000000" pitchFamily="2" charset="0"/>
                    <a:cs typeface="Poppins" panose="00000500000000000000" pitchFamily="2" charset="0"/>
                  </a:rPr>
                  <a:t>We stand for: </a:t>
                </a:r>
              </a:p>
              <a:p>
                <a:pPr algn="ctr"/>
                <a:r>
                  <a:rPr lang="en-GB" sz="1600" b="1">
                    <a:solidFill>
                      <a:srgbClr val="004B99"/>
                    </a:solidFill>
                    <a:latin typeface="Poppins" panose="00000500000000000000" pitchFamily="2" charset="0"/>
                    <a:cs typeface="Poppins" panose="00000500000000000000" pitchFamily="2" charset="0"/>
                  </a:rPr>
                  <a:t>Fair</a:t>
                </a:r>
                <a:r>
                  <a:rPr lang="en-GB" sz="1600">
                    <a:solidFill>
                      <a:srgbClr val="004B99"/>
                    </a:solidFill>
                    <a:latin typeface="Poppins" panose="00000500000000000000" pitchFamily="2" charset="0"/>
                    <a:cs typeface="Poppins" panose="00000500000000000000" pitchFamily="2" charset="0"/>
                  </a:rPr>
                  <a:t>, </a:t>
                </a:r>
                <a:r>
                  <a:rPr lang="en-GB" sz="1600" b="1">
                    <a:solidFill>
                      <a:srgbClr val="004B99"/>
                    </a:solidFill>
                    <a:latin typeface="Poppins" panose="00000500000000000000" pitchFamily="2" charset="0"/>
                    <a:cs typeface="Poppins" panose="00000500000000000000" pitchFamily="2" charset="0"/>
                  </a:rPr>
                  <a:t>competitive</a:t>
                </a:r>
                <a:r>
                  <a:rPr lang="en-GB" sz="1600">
                    <a:solidFill>
                      <a:srgbClr val="004B99"/>
                    </a:solidFill>
                    <a:latin typeface="Poppins" panose="00000500000000000000" pitchFamily="2" charset="0"/>
                    <a:cs typeface="Poppins" panose="00000500000000000000" pitchFamily="2" charset="0"/>
                  </a:rPr>
                  <a:t> &amp; </a:t>
                </a:r>
                <a:r>
                  <a:rPr lang="en-GB" sz="1600" b="1">
                    <a:solidFill>
                      <a:srgbClr val="004B99"/>
                    </a:solidFill>
                    <a:latin typeface="Poppins" panose="00000500000000000000" pitchFamily="2" charset="0"/>
                    <a:cs typeface="Poppins" panose="00000500000000000000" pitchFamily="2" charset="0"/>
                  </a:rPr>
                  <a:t>sustainable</a:t>
                </a:r>
                <a:r>
                  <a:rPr lang="en-GB" sz="1600">
                    <a:solidFill>
                      <a:srgbClr val="004B99"/>
                    </a:solidFill>
                    <a:latin typeface="Poppins" panose="00000500000000000000" pitchFamily="2" charset="0"/>
                    <a:cs typeface="Poppins" panose="00000500000000000000" pitchFamily="2" charset="0"/>
                  </a:rPr>
                  <a:t> </a:t>
                </a:r>
                <a:r>
                  <a:rPr lang="en-GB" sz="1600">
                    <a:solidFill>
                      <a:schemeClr val="tx1"/>
                    </a:solidFill>
                    <a:latin typeface="Poppins" panose="00000500000000000000" pitchFamily="2" charset="0"/>
                    <a:cs typeface="Poppins" panose="00000500000000000000" pitchFamily="2" charset="0"/>
                  </a:rPr>
                  <a:t>retail and wholesale in Europe</a:t>
                </a:r>
                <a:r>
                  <a:rPr lang="en-GB" sz="1600">
                    <a:latin typeface="Poppins" panose="00000500000000000000" pitchFamily="2" charset="0"/>
                    <a:cs typeface="Poppins" panose="00000500000000000000" pitchFamily="2" charset="0"/>
                  </a:rPr>
                  <a:t>. </a:t>
                </a:r>
              </a:p>
            </p:txBody>
          </p:sp>
          <p:sp>
            <p:nvSpPr>
              <p:cNvPr id="24" name="TextBox 23">
                <a:extLst>
                  <a:ext uri="{FF2B5EF4-FFF2-40B4-BE49-F238E27FC236}">
                    <a16:creationId xmlns:a16="http://schemas.microsoft.com/office/drawing/2014/main" id="{A7BF2678-61B8-6294-6755-44FA94BBE422}"/>
                  </a:ext>
                </a:extLst>
              </p:cNvPr>
              <p:cNvSpPr txBox="1"/>
              <p:nvPr/>
            </p:nvSpPr>
            <p:spPr>
              <a:xfrm>
                <a:off x="720000" y="2644170"/>
                <a:ext cx="3400658" cy="1815882"/>
              </a:xfrm>
              <a:prstGeom prst="rect">
                <a:avLst/>
              </a:prstGeom>
              <a:solidFill>
                <a:srgbClr val="004B99"/>
              </a:solidFill>
              <a:ln w="38100">
                <a:solidFill>
                  <a:srgbClr val="004B99"/>
                </a:solidFill>
                <a:headEnd type="none" w="med" len="med"/>
                <a:tailEnd type="none" w="med" len="med"/>
              </a:ln>
              <a:effectLst>
                <a:softEdge rad="12700"/>
              </a:effectLst>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buAutoNum type="arabicPeriod"/>
                </a:pPr>
                <a:r>
                  <a:rPr lang="en-BE" sz="1600">
                    <a:solidFill>
                      <a:schemeClr val="bg1"/>
                    </a:solidFill>
                    <a:latin typeface="Poppins" panose="00000500000000000000" pitchFamily="2" charset="0"/>
                    <a:cs typeface="Poppins" panose="00000500000000000000" pitchFamily="2" charset="0"/>
                  </a:rPr>
                  <a:t>EU </a:t>
                </a:r>
                <a:r>
                  <a:rPr lang="en-BE" sz="1600" err="1">
                    <a:solidFill>
                      <a:schemeClr val="bg1"/>
                    </a:solidFill>
                    <a:latin typeface="Poppins" panose="00000500000000000000" pitchFamily="2" charset="0"/>
                    <a:cs typeface="Poppins" panose="00000500000000000000" pitchFamily="2" charset="0"/>
                  </a:rPr>
                  <a:t>advoca</a:t>
                </a:r>
                <a:r>
                  <a:rPr lang="en-GB" sz="1600">
                    <a:solidFill>
                      <a:schemeClr val="bg1"/>
                    </a:solidFill>
                    <a:latin typeface="Poppins" panose="00000500000000000000" pitchFamily="2" charset="0"/>
                    <a:cs typeface="Poppins" panose="00000500000000000000" pitchFamily="2" charset="0"/>
                  </a:rPr>
                  <a:t>c</a:t>
                </a:r>
                <a:r>
                  <a:rPr lang="en-BE" sz="1600">
                    <a:solidFill>
                      <a:schemeClr val="bg1"/>
                    </a:solidFill>
                    <a:latin typeface="Poppins" panose="00000500000000000000" pitchFamily="2" charset="0"/>
                    <a:cs typeface="Poppins" panose="00000500000000000000" pitchFamily="2" charset="0"/>
                  </a:rPr>
                  <a:t>y and Intelligence</a:t>
                </a:r>
              </a:p>
              <a:p>
                <a:pPr marL="342900" indent="-342900">
                  <a:buAutoNum type="arabicPeriod"/>
                </a:pPr>
                <a:r>
                  <a:rPr lang="en-BE" sz="1600">
                    <a:solidFill>
                      <a:schemeClr val="bg1"/>
                    </a:solidFill>
                    <a:latin typeface="Poppins" panose="00000500000000000000" pitchFamily="2" charset="0"/>
                    <a:cs typeface="Poppins" panose="00000500000000000000" pitchFamily="2" charset="0"/>
                  </a:rPr>
                  <a:t>Research, learnings and thought leadership</a:t>
                </a:r>
              </a:p>
              <a:p>
                <a:pPr marL="342900" indent="-342900">
                  <a:buAutoNum type="arabicPeriod"/>
                </a:pPr>
                <a:r>
                  <a:rPr lang="en-BE" sz="1600">
                    <a:solidFill>
                      <a:schemeClr val="bg1"/>
                    </a:solidFill>
                    <a:latin typeface="Poppins" panose="00000500000000000000" pitchFamily="2" charset="0"/>
                    <a:cs typeface="Poppins" panose="00000500000000000000" pitchFamily="2" charset="0"/>
                  </a:rPr>
                  <a:t>Exchange and networking</a:t>
                </a:r>
              </a:p>
              <a:p>
                <a:pPr marL="342900" indent="-342900">
                  <a:buAutoNum type="arabicPeriod"/>
                </a:pPr>
                <a:r>
                  <a:rPr lang="en-BE" sz="1600">
                    <a:solidFill>
                      <a:schemeClr val="bg1"/>
                    </a:solidFill>
                    <a:latin typeface="Poppins" panose="00000500000000000000" pitchFamily="2" charset="0"/>
                    <a:cs typeface="Poppins" panose="00000500000000000000" pitchFamily="2" charset="0"/>
                  </a:rPr>
                  <a:t>Positive communication and sector reputation</a:t>
                </a:r>
                <a:endParaRPr lang="en-GB" sz="1600">
                  <a:solidFill>
                    <a:schemeClr val="bg1"/>
                  </a:solidFill>
                  <a:latin typeface="Poppins" panose="00000500000000000000" pitchFamily="2" charset="0"/>
                  <a:cs typeface="Poppins" panose="00000500000000000000" pitchFamily="2" charset="0"/>
                </a:endParaRPr>
              </a:p>
            </p:txBody>
          </p:sp>
          <p:sp>
            <p:nvSpPr>
              <p:cNvPr id="26" name="Arrow: Down 25">
                <a:extLst>
                  <a:ext uri="{FF2B5EF4-FFF2-40B4-BE49-F238E27FC236}">
                    <a16:creationId xmlns:a16="http://schemas.microsoft.com/office/drawing/2014/main" id="{01B5F191-689A-3AAF-7B4A-41348FE4F2B1}"/>
                  </a:ext>
                </a:extLst>
              </p:cNvPr>
              <p:cNvSpPr/>
              <p:nvPr/>
            </p:nvSpPr>
            <p:spPr>
              <a:xfrm>
                <a:off x="1502654" y="2137670"/>
                <a:ext cx="1638299" cy="534232"/>
              </a:xfrm>
              <a:prstGeom prst="downArrow">
                <a:avLst/>
              </a:prstGeom>
              <a:solidFill>
                <a:srgbClr val="004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8" name="TextBox 27">
                <a:extLst>
                  <a:ext uri="{FF2B5EF4-FFF2-40B4-BE49-F238E27FC236}">
                    <a16:creationId xmlns:a16="http://schemas.microsoft.com/office/drawing/2014/main" id="{A2228A30-0BF4-8A53-B29D-4BB0CCFBD739}"/>
                  </a:ext>
                </a:extLst>
              </p:cNvPr>
              <p:cNvSpPr txBox="1"/>
              <p:nvPr/>
            </p:nvSpPr>
            <p:spPr>
              <a:xfrm>
                <a:off x="1666184" y="2167992"/>
                <a:ext cx="1331119" cy="338554"/>
              </a:xfrm>
              <a:prstGeom prst="rect">
                <a:avLst/>
              </a:prstGeom>
              <a:noFill/>
            </p:spPr>
            <p:txBody>
              <a:bodyPr wrap="square">
                <a:spAutoFit/>
              </a:bodyPr>
              <a:lstStyle/>
              <a:p>
                <a:pPr algn="ctr"/>
                <a:r>
                  <a:rPr lang="en-BE" sz="1600" i="1">
                    <a:solidFill>
                      <a:schemeClr val="bg1"/>
                    </a:solidFill>
                    <a:latin typeface="Poppins" panose="00000500000000000000" pitchFamily="2" charset="0"/>
                    <a:cs typeface="Poppins" panose="00000500000000000000" pitchFamily="2" charset="0"/>
                  </a:rPr>
                  <a:t>through</a:t>
                </a:r>
                <a:endParaRPr lang="en-BE" sz="1600" i="1">
                  <a:latin typeface="Poppins" panose="00000500000000000000" pitchFamily="2" charset="0"/>
                  <a:cs typeface="Poppins" panose="00000500000000000000" pitchFamily="2" charset="0"/>
                </a:endParaRPr>
              </a:p>
            </p:txBody>
          </p:sp>
        </p:grpSp>
        <p:grpSp>
          <p:nvGrpSpPr>
            <p:cNvPr id="50" name="Group 49">
              <a:extLst>
                <a:ext uri="{FF2B5EF4-FFF2-40B4-BE49-F238E27FC236}">
                  <a16:creationId xmlns:a16="http://schemas.microsoft.com/office/drawing/2014/main" id="{E17E8E2B-D1C6-C4E6-2A27-6D8736E89489}"/>
                </a:ext>
              </a:extLst>
            </p:cNvPr>
            <p:cNvGrpSpPr/>
            <p:nvPr/>
          </p:nvGrpSpPr>
          <p:grpSpPr>
            <a:xfrm>
              <a:off x="241080" y="4225543"/>
              <a:ext cx="1516586" cy="2292744"/>
              <a:chOff x="83582" y="4213527"/>
              <a:chExt cx="1516586" cy="2292744"/>
            </a:xfrm>
          </p:grpSpPr>
          <p:pic>
            <p:nvPicPr>
              <p:cNvPr id="1033" name="Picture 9">
                <a:extLst>
                  <a:ext uri="{FF2B5EF4-FFF2-40B4-BE49-F238E27FC236}">
                    <a16:creationId xmlns:a16="http://schemas.microsoft.com/office/drawing/2014/main" id="{8BF0D83C-1433-E263-5B02-B829237B56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82" y="4213527"/>
                <a:ext cx="1516586" cy="1516586"/>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50474C5B-3C01-3EEA-26E3-1564404C3688}"/>
                  </a:ext>
                </a:extLst>
              </p:cNvPr>
              <p:cNvSpPr txBox="1"/>
              <p:nvPr/>
            </p:nvSpPr>
            <p:spPr>
              <a:xfrm>
                <a:off x="212546" y="5567552"/>
                <a:ext cx="1258659" cy="938719"/>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BE" altLang="en-BE" sz="1100" b="1" i="0" u="none" strike="noStrike" cap="none" normalizeH="0" baseline="0">
                    <a:ln>
                      <a:noFill/>
                    </a:ln>
                    <a:solidFill>
                      <a:schemeClr val="tx1"/>
                    </a:solidFill>
                    <a:effectLst/>
                    <a:latin typeface="Poppins" panose="00000500000000000000" pitchFamily="2" charset="0"/>
                    <a:cs typeface="Poppins" panose="00000500000000000000" pitchFamily="2" charset="0"/>
                  </a:rPr>
                  <a:t>1 in 4 companies in the EU are SME retailers and wholesalers</a:t>
                </a:r>
              </a:p>
            </p:txBody>
          </p:sp>
        </p:grpSp>
        <p:grpSp>
          <p:nvGrpSpPr>
            <p:cNvPr id="49" name="Group 48">
              <a:extLst>
                <a:ext uri="{FF2B5EF4-FFF2-40B4-BE49-F238E27FC236}">
                  <a16:creationId xmlns:a16="http://schemas.microsoft.com/office/drawing/2014/main" id="{C08A9DC8-F894-C7FE-14D4-1EF6BB017D29}"/>
                </a:ext>
              </a:extLst>
            </p:cNvPr>
            <p:cNvGrpSpPr/>
            <p:nvPr/>
          </p:nvGrpSpPr>
          <p:grpSpPr>
            <a:xfrm>
              <a:off x="1822208" y="4507471"/>
              <a:ext cx="1258659" cy="1841538"/>
              <a:chOff x="1664710" y="4495455"/>
              <a:chExt cx="1258659" cy="1841538"/>
            </a:xfrm>
          </p:grpSpPr>
          <p:pic>
            <p:nvPicPr>
              <p:cNvPr id="1034" name="Picture 10">
                <a:extLst>
                  <a:ext uri="{FF2B5EF4-FFF2-40B4-BE49-F238E27FC236}">
                    <a16:creationId xmlns:a16="http://schemas.microsoft.com/office/drawing/2014/main" id="{B0A69511-2475-B189-41FD-88DAF80C8D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7668" y="4495455"/>
                <a:ext cx="1032742" cy="103274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AC7606F0-2202-CCC9-3FCB-D9F6C461F39F}"/>
                  </a:ext>
                </a:extLst>
              </p:cNvPr>
              <p:cNvSpPr txBox="1"/>
              <p:nvPr/>
            </p:nvSpPr>
            <p:spPr>
              <a:xfrm>
                <a:off x="1664710" y="5567552"/>
                <a:ext cx="1258659" cy="769441"/>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BE" sz="1100" b="1" i="0" u="none" strike="noStrike" cap="none" normalizeH="0" baseline="0">
                    <a:ln>
                      <a:noFill/>
                    </a:ln>
                    <a:solidFill>
                      <a:schemeClr val="tx1"/>
                    </a:solidFill>
                    <a:effectLst/>
                    <a:latin typeface="Poppins" panose="00000500000000000000" pitchFamily="2" charset="0"/>
                    <a:cs typeface="Poppins" panose="00000500000000000000" pitchFamily="2" charset="0"/>
                  </a:rPr>
                  <a:t>Retail and Wholesale represents 10% of the EU’s GDP</a:t>
                </a:r>
              </a:p>
            </p:txBody>
          </p:sp>
        </p:grpSp>
        <p:grpSp>
          <p:nvGrpSpPr>
            <p:cNvPr id="48" name="Group 47">
              <a:extLst>
                <a:ext uri="{FF2B5EF4-FFF2-40B4-BE49-F238E27FC236}">
                  <a16:creationId xmlns:a16="http://schemas.microsoft.com/office/drawing/2014/main" id="{EB1C3B1D-E388-EB9C-3AAF-68BF6E75C0CB}"/>
                </a:ext>
              </a:extLst>
            </p:cNvPr>
            <p:cNvGrpSpPr/>
            <p:nvPr/>
          </p:nvGrpSpPr>
          <p:grpSpPr>
            <a:xfrm>
              <a:off x="3267058" y="4506819"/>
              <a:ext cx="1354437" cy="2011468"/>
              <a:chOff x="3166710" y="4455449"/>
              <a:chExt cx="1354437" cy="2011468"/>
            </a:xfrm>
          </p:grpSpPr>
          <p:pic>
            <p:nvPicPr>
              <p:cNvPr id="1035" name="Picture 11">
                <a:extLst>
                  <a:ext uri="{FF2B5EF4-FFF2-40B4-BE49-F238E27FC236}">
                    <a16:creationId xmlns:a16="http://schemas.microsoft.com/office/drawing/2014/main" id="{A62CD4BD-813C-0A05-E402-5FC1BA872C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27557" y="4455449"/>
                <a:ext cx="1032742" cy="1032742"/>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711A5743-4343-157E-727E-7E8D1B6EFA65}"/>
                  </a:ext>
                </a:extLst>
              </p:cNvPr>
              <p:cNvSpPr txBox="1"/>
              <p:nvPr/>
            </p:nvSpPr>
            <p:spPr>
              <a:xfrm>
                <a:off x="3166710" y="5528198"/>
                <a:ext cx="1354437" cy="938719"/>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BE" sz="1100" b="1" i="0" u="none" strike="noStrike" cap="none" normalizeH="0" baseline="0">
                    <a:ln>
                      <a:noFill/>
                    </a:ln>
                    <a:solidFill>
                      <a:schemeClr val="tx1"/>
                    </a:solidFill>
                    <a:effectLst/>
                    <a:latin typeface="Poppins" panose="00000500000000000000" pitchFamily="2" charset="0"/>
                    <a:cs typeface="Poppins" panose="00000500000000000000" pitchFamily="2" charset="0"/>
                  </a:rPr>
                  <a:t>We provide</a:t>
                </a:r>
                <a:r>
                  <a:rPr kumimoji="0" lang="en-BE" altLang="en-BE" sz="1100" b="1" i="0" u="none" strike="noStrike" cap="none" normalizeH="0" baseline="0">
                    <a:ln>
                      <a:noFill/>
                    </a:ln>
                    <a:solidFill>
                      <a:schemeClr val="tx1"/>
                    </a:solidFill>
                    <a:effectLst/>
                    <a:latin typeface="Poppins" panose="00000500000000000000" pitchFamily="2" charset="0"/>
                    <a:cs typeface="Poppins" panose="00000500000000000000" pitchFamily="2" charset="0"/>
                  </a:rPr>
                  <a:t> </a:t>
                </a:r>
                <a:r>
                  <a:rPr kumimoji="0" lang="en-US" altLang="en-BE" sz="1100" b="1" i="0" u="none" strike="noStrike" cap="none" normalizeH="0" baseline="0">
                    <a:ln>
                      <a:noFill/>
                    </a:ln>
                    <a:solidFill>
                      <a:schemeClr val="tx1"/>
                    </a:solidFill>
                    <a:effectLst/>
                    <a:latin typeface="Poppins" panose="00000500000000000000" pitchFamily="2" charset="0"/>
                    <a:cs typeface="Poppins" panose="00000500000000000000" pitchFamily="2" charset="0"/>
                  </a:rPr>
                  <a:t>work to 26 million Europeans, so 1 in 7 of all jobs</a:t>
                </a:r>
              </a:p>
            </p:txBody>
          </p:sp>
        </p:grpSp>
      </p:grpSp>
      <p:pic>
        <p:nvPicPr>
          <p:cNvPr id="1028" name="Picture 4" descr="Εμπορικό και Βιομηχανικό Επιμελητήριο Αθηνών">
            <a:extLst>
              <a:ext uri="{FF2B5EF4-FFF2-40B4-BE49-F238E27FC236}">
                <a16:creationId xmlns:a16="http://schemas.microsoft.com/office/drawing/2014/main" id="{7477208D-F7B1-D22A-EDAD-16279D0378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19538" y="2784125"/>
            <a:ext cx="339485" cy="388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56387"/>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3ED3F2-597E-A58A-4DA7-FB82BBBBFFF7}"/>
              </a:ext>
            </a:extLst>
          </p:cNvPr>
          <p:cNvSpPr>
            <a:spLocks noGrp="1"/>
          </p:cNvSpPr>
          <p:nvPr>
            <p:ph type="sldNum" sz="quarter" idx="12"/>
          </p:nvPr>
        </p:nvSpPr>
        <p:spPr/>
        <p:txBody>
          <a:bodyPr/>
          <a:lstStyle/>
          <a:p>
            <a:fld id="{80F7BF91-CBCF-D141-A2EC-B94D26E87C5A}" type="slidenum">
              <a:rPr lang="en-BE" smtClean="0"/>
              <a:pPr/>
              <a:t>23</a:t>
            </a:fld>
            <a:endParaRPr lang="en-BE"/>
          </a:p>
        </p:txBody>
      </p:sp>
      <p:sp>
        <p:nvSpPr>
          <p:cNvPr id="4" name="Title 3">
            <a:extLst>
              <a:ext uri="{FF2B5EF4-FFF2-40B4-BE49-F238E27FC236}">
                <a16:creationId xmlns:a16="http://schemas.microsoft.com/office/drawing/2014/main" id="{E8DA846A-03C8-EC32-DAAD-982A8074AC99}"/>
              </a:ext>
            </a:extLst>
          </p:cNvPr>
          <p:cNvSpPr>
            <a:spLocks noGrp="1"/>
          </p:cNvSpPr>
          <p:nvPr>
            <p:ph type="title"/>
          </p:nvPr>
        </p:nvSpPr>
        <p:spPr/>
        <p:txBody>
          <a:bodyPr/>
          <a:lstStyle/>
          <a:p>
            <a:r>
              <a:rPr lang="en-BE" dirty="0"/>
              <a:t>Retail and wholesale provide essential services</a:t>
            </a:r>
            <a:endParaRPr lang="en-GB" dirty="0"/>
          </a:p>
        </p:txBody>
      </p:sp>
      <p:pic>
        <p:nvPicPr>
          <p:cNvPr id="6" name="Picture 5">
            <a:extLst>
              <a:ext uri="{FF2B5EF4-FFF2-40B4-BE49-F238E27FC236}">
                <a16:creationId xmlns:a16="http://schemas.microsoft.com/office/drawing/2014/main" id="{82BE5BFB-0657-E717-AE7E-8771B50B248A}"/>
              </a:ext>
            </a:extLst>
          </p:cNvPr>
          <p:cNvPicPr>
            <a:picLocks noChangeAspect="1"/>
          </p:cNvPicPr>
          <p:nvPr/>
        </p:nvPicPr>
        <p:blipFill>
          <a:blip r:embed="rId2"/>
          <a:stretch>
            <a:fillRect/>
          </a:stretch>
        </p:blipFill>
        <p:spPr>
          <a:xfrm>
            <a:off x="0" y="812358"/>
            <a:ext cx="10665273" cy="5439354"/>
          </a:xfrm>
          <a:prstGeom prst="rect">
            <a:avLst/>
          </a:prstGeom>
        </p:spPr>
      </p:pic>
    </p:spTree>
    <p:extLst>
      <p:ext uri="{BB962C8B-B14F-4D97-AF65-F5344CB8AC3E}">
        <p14:creationId xmlns:p14="http://schemas.microsoft.com/office/powerpoint/2010/main" val="4061769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30B53C-CD9C-2D51-3BCC-AE3914E8BF00}"/>
              </a:ext>
            </a:extLst>
          </p:cNvPr>
          <p:cNvSpPr>
            <a:spLocks noGrp="1"/>
          </p:cNvSpPr>
          <p:nvPr>
            <p:ph type="sldNum" sz="quarter" idx="12"/>
          </p:nvPr>
        </p:nvSpPr>
        <p:spPr/>
        <p:txBody>
          <a:bodyPr/>
          <a:lstStyle/>
          <a:p>
            <a:fld id="{80F7BF91-CBCF-D141-A2EC-B94D26E87C5A}" type="slidenum">
              <a:rPr lang="en-BE" smtClean="0"/>
              <a:pPr/>
              <a:t>24</a:t>
            </a:fld>
            <a:endParaRPr lang="en-BE"/>
          </a:p>
        </p:txBody>
      </p:sp>
      <p:sp>
        <p:nvSpPr>
          <p:cNvPr id="3" name="Content Placeholder 2">
            <a:extLst>
              <a:ext uri="{FF2B5EF4-FFF2-40B4-BE49-F238E27FC236}">
                <a16:creationId xmlns:a16="http://schemas.microsoft.com/office/drawing/2014/main" id="{DA2E62AD-50AC-AD63-0ED1-09637738F3CB}"/>
              </a:ext>
            </a:extLst>
          </p:cNvPr>
          <p:cNvSpPr>
            <a:spLocks noGrp="1"/>
          </p:cNvSpPr>
          <p:nvPr>
            <p:ph idx="1"/>
          </p:nvPr>
        </p:nvSpPr>
        <p:spPr/>
        <p:txBody>
          <a:bodyPr/>
          <a:lstStyle/>
          <a:p>
            <a:endParaRPr lang="en-GB" dirty="0"/>
          </a:p>
        </p:txBody>
      </p:sp>
      <p:pic>
        <p:nvPicPr>
          <p:cNvPr id="6" name="Picture 5">
            <a:extLst>
              <a:ext uri="{FF2B5EF4-FFF2-40B4-BE49-F238E27FC236}">
                <a16:creationId xmlns:a16="http://schemas.microsoft.com/office/drawing/2014/main" id="{877A34BC-6762-22EA-864A-107BC84CCE39}"/>
              </a:ext>
            </a:extLst>
          </p:cNvPr>
          <p:cNvPicPr>
            <a:picLocks noChangeAspect="1"/>
          </p:cNvPicPr>
          <p:nvPr/>
        </p:nvPicPr>
        <p:blipFill rotWithShape="1">
          <a:blip r:embed="rId2"/>
          <a:srcRect l="3419" t="1652"/>
          <a:stretch/>
        </p:blipFill>
        <p:spPr>
          <a:xfrm>
            <a:off x="449179" y="441633"/>
            <a:ext cx="11245515" cy="5854893"/>
          </a:xfrm>
          <a:prstGeom prst="rect">
            <a:avLst/>
          </a:prstGeom>
        </p:spPr>
      </p:pic>
      <p:sp>
        <p:nvSpPr>
          <p:cNvPr id="7" name="TextBox 6">
            <a:extLst>
              <a:ext uri="{FF2B5EF4-FFF2-40B4-BE49-F238E27FC236}">
                <a16:creationId xmlns:a16="http://schemas.microsoft.com/office/drawing/2014/main" id="{5C62E4AB-0DC0-E878-98B0-7A9DCD0B6371}"/>
              </a:ext>
            </a:extLst>
          </p:cNvPr>
          <p:cNvSpPr txBox="1"/>
          <p:nvPr/>
        </p:nvSpPr>
        <p:spPr>
          <a:xfrm>
            <a:off x="497306" y="238308"/>
            <a:ext cx="6269254" cy="584775"/>
          </a:xfrm>
          <a:prstGeom prst="rect">
            <a:avLst/>
          </a:prstGeom>
          <a:noFill/>
        </p:spPr>
        <p:txBody>
          <a:bodyPr wrap="square" rtlCol="0">
            <a:spAutoFit/>
          </a:bodyPr>
          <a:lstStyle/>
          <a:p>
            <a:r>
              <a:rPr lang="en-US" sz="3200" dirty="0">
                <a:solidFill>
                  <a:srgbClr val="004B99"/>
                </a:solidFill>
                <a:latin typeface="Frank Ruhl Libre" panose="00000500000000000000" pitchFamily="2" charset="-79"/>
                <a:cs typeface="Frank Ruhl Libre" panose="00000500000000000000" pitchFamily="2" charset="-79"/>
              </a:rPr>
              <a:t>Retail &amp; wholesale </a:t>
            </a:r>
            <a:r>
              <a:rPr lang="en-BE" sz="3200" dirty="0">
                <a:solidFill>
                  <a:srgbClr val="004B99"/>
                </a:solidFill>
                <a:latin typeface="Frank Ruhl Libre" panose="00000500000000000000" pitchFamily="2" charset="-79"/>
                <a:cs typeface="Frank Ruhl Libre" panose="00000500000000000000" pitchFamily="2" charset="-79"/>
              </a:rPr>
              <a:t>in numbers</a:t>
            </a:r>
            <a:endParaRPr lang="en-GB" sz="3200" dirty="0">
              <a:solidFill>
                <a:srgbClr val="004B99"/>
              </a:solidFill>
              <a:latin typeface="Frank Ruhl Libre" panose="00000500000000000000" pitchFamily="2" charset="-79"/>
              <a:cs typeface="Frank Ruhl Libre" panose="00000500000000000000" pitchFamily="2" charset="-79"/>
            </a:endParaRPr>
          </a:p>
        </p:txBody>
      </p:sp>
    </p:spTree>
    <p:extLst>
      <p:ext uri="{BB962C8B-B14F-4D97-AF65-F5344CB8AC3E}">
        <p14:creationId xmlns:p14="http://schemas.microsoft.com/office/powerpoint/2010/main" val="3887204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202866-3DE8-72DD-420E-622BF40176C4}"/>
              </a:ext>
            </a:extLst>
          </p:cNvPr>
          <p:cNvSpPr>
            <a:spLocks noGrp="1"/>
          </p:cNvSpPr>
          <p:nvPr>
            <p:ph type="sldNum" sz="quarter" idx="12"/>
          </p:nvPr>
        </p:nvSpPr>
        <p:spPr/>
        <p:txBody>
          <a:bodyPr/>
          <a:lstStyle/>
          <a:p>
            <a:fld id="{80F7BF91-CBCF-D141-A2EC-B94D26E87C5A}" type="slidenum">
              <a:rPr lang="en-BE" smtClean="0"/>
              <a:pPr/>
              <a:t>25</a:t>
            </a:fld>
            <a:endParaRPr lang="en-BE"/>
          </a:p>
        </p:txBody>
      </p:sp>
      <p:sp>
        <p:nvSpPr>
          <p:cNvPr id="3" name="Text Placeholder 2">
            <a:extLst>
              <a:ext uri="{FF2B5EF4-FFF2-40B4-BE49-F238E27FC236}">
                <a16:creationId xmlns:a16="http://schemas.microsoft.com/office/drawing/2014/main" id="{6DADBA63-534D-35AE-34C0-172EA7BF3B87}"/>
              </a:ext>
            </a:extLst>
          </p:cNvPr>
          <p:cNvSpPr>
            <a:spLocks noGrp="1"/>
          </p:cNvSpPr>
          <p:nvPr>
            <p:ph type="body" sz="quarter" idx="13"/>
          </p:nvPr>
        </p:nvSpPr>
        <p:spPr/>
        <p:txBody>
          <a:bodyPr>
            <a:normAutofit/>
          </a:bodyPr>
          <a:lstStyle/>
          <a:p>
            <a:r>
              <a:rPr lang="en-GB" dirty="0"/>
              <a:t>Our sector ….</a:t>
            </a:r>
          </a:p>
        </p:txBody>
      </p:sp>
      <p:pic>
        <p:nvPicPr>
          <p:cNvPr id="8" name="Picture 7">
            <a:extLst>
              <a:ext uri="{FF2B5EF4-FFF2-40B4-BE49-F238E27FC236}">
                <a16:creationId xmlns:a16="http://schemas.microsoft.com/office/drawing/2014/main" id="{094EC8C4-78C5-DB39-070E-F3A604E10E14}"/>
              </a:ext>
            </a:extLst>
          </p:cNvPr>
          <p:cNvPicPr>
            <a:picLocks noChangeAspect="1"/>
          </p:cNvPicPr>
          <p:nvPr/>
        </p:nvPicPr>
        <p:blipFill>
          <a:blip r:embed="rId2"/>
          <a:stretch>
            <a:fillRect/>
          </a:stretch>
        </p:blipFill>
        <p:spPr>
          <a:xfrm>
            <a:off x="967154" y="1481414"/>
            <a:ext cx="9242337" cy="5200339"/>
          </a:xfrm>
          <a:prstGeom prst="rect">
            <a:avLst/>
          </a:prstGeom>
        </p:spPr>
      </p:pic>
    </p:spTree>
    <p:extLst>
      <p:ext uri="{BB962C8B-B14F-4D97-AF65-F5344CB8AC3E}">
        <p14:creationId xmlns:p14="http://schemas.microsoft.com/office/powerpoint/2010/main" val="69748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EF2CFD-7FC0-3CF3-D564-AAE4F46ED24D}"/>
              </a:ext>
            </a:extLst>
          </p:cNvPr>
          <p:cNvSpPr>
            <a:spLocks noGrp="1"/>
          </p:cNvSpPr>
          <p:nvPr>
            <p:ph type="sldNum" sz="quarter" idx="12"/>
          </p:nvPr>
        </p:nvSpPr>
        <p:spPr/>
        <p:txBody>
          <a:bodyPr/>
          <a:lstStyle/>
          <a:p>
            <a:fld id="{80F7BF91-CBCF-D141-A2EC-B94D26E87C5A}" type="slidenum">
              <a:rPr lang="en-BE" smtClean="0"/>
              <a:pPr/>
              <a:t>26</a:t>
            </a:fld>
            <a:endParaRPr lang="en-BE"/>
          </a:p>
        </p:txBody>
      </p:sp>
      <p:sp>
        <p:nvSpPr>
          <p:cNvPr id="3" name="Content Placeholder 2">
            <a:extLst>
              <a:ext uri="{FF2B5EF4-FFF2-40B4-BE49-F238E27FC236}">
                <a16:creationId xmlns:a16="http://schemas.microsoft.com/office/drawing/2014/main" id="{1D480EEE-C9F6-24B4-7033-98A94F33E76A}"/>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BE3580F4-8713-A06A-4BCF-4862C0EF5F7F}"/>
              </a:ext>
            </a:extLst>
          </p:cNvPr>
          <p:cNvPicPr>
            <a:picLocks noChangeAspect="1"/>
          </p:cNvPicPr>
          <p:nvPr/>
        </p:nvPicPr>
        <p:blipFill>
          <a:blip r:embed="rId3"/>
          <a:stretch>
            <a:fillRect/>
          </a:stretch>
        </p:blipFill>
        <p:spPr>
          <a:xfrm>
            <a:off x="585216" y="619489"/>
            <a:ext cx="10655808" cy="5551595"/>
          </a:xfrm>
          <a:prstGeom prst="rect">
            <a:avLst/>
          </a:prstGeom>
        </p:spPr>
      </p:pic>
      <p:sp>
        <p:nvSpPr>
          <p:cNvPr id="7" name="Title 3">
            <a:extLst>
              <a:ext uri="{FF2B5EF4-FFF2-40B4-BE49-F238E27FC236}">
                <a16:creationId xmlns:a16="http://schemas.microsoft.com/office/drawing/2014/main" id="{FDA52FC3-8A99-FF7D-B7D6-27EE361ADD99}"/>
              </a:ext>
            </a:extLst>
          </p:cNvPr>
          <p:cNvSpPr txBox="1">
            <a:spLocks/>
          </p:cNvSpPr>
          <p:nvPr/>
        </p:nvSpPr>
        <p:spPr>
          <a:xfrm>
            <a:off x="515594" y="374095"/>
            <a:ext cx="10968789" cy="625642"/>
          </a:xfrm>
          <a:prstGeom prst="rect">
            <a:avLst/>
          </a:prstGeom>
        </p:spPr>
        <p:txBody>
          <a:bodyPr>
            <a:noAutofit/>
          </a:bodyPr>
          <a:lstStyle>
            <a:lvl1pPr algn="l" defTabSz="914400" rtl="0" eaLnBrk="1" latinLnBrk="0" hangingPunct="1">
              <a:lnSpc>
                <a:spcPct val="90000"/>
              </a:lnSpc>
              <a:spcBef>
                <a:spcPct val="0"/>
              </a:spcBef>
              <a:buNone/>
              <a:defRPr sz="3000" kern="1200">
                <a:solidFill>
                  <a:srgbClr val="004F9F"/>
                </a:solidFill>
                <a:latin typeface="Frank Ruhl Libre" pitchFamily="2" charset="-79"/>
                <a:ea typeface="+mj-ea"/>
                <a:cs typeface="Frank Ruhl Libre" pitchFamily="2" charset="-79"/>
              </a:defRPr>
            </a:lvl1pPr>
          </a:lstStyle>
          <a:p>
            <a:r>
              <a:rPr lang="en-BE"/>
              <a:t>Triple transformation study – EuroCommerce &amp; McKinsey</a:t>
            </a:r>
            <a:endParaRPr lang="en-GB" dirty="0"/>
          </a:p>
        </p:txBody>
      </p:sp>
    </p:spTree>
    <p:extLst>
      <p:ext uri="{BB962C8B-B14F-4D97-AF65-F5344CB8AC3E}">
        <p14:creationId xmlns:p14="http://schemas.microsoft.com/office/powerpoint/2010/main" val="2567996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202866-3DE8-72DD-420E-622BF40176C4}"/>
              </a:ext>
            </a:extLst>
          </p:cNvPr>
          <p:cNvSpPr>
            <a:spLocks noGrp="1"/>
          </p:cNvSpPr>
          <p:nvPr>
            <p:ph type="sldNum" sz="quarter" idx="12"/>
          </p:nvPr>
        </p:nvSpPr>
        <p:spPr/>
        <p:txBody>
          <a:bodyPr/>
          <a:lstStyle/>
          <a:p>
            <a:fld id="{80F7BF91-CBCF-D141-A2EC-B94D26E87C5A}" type="slidenum">
              <a:rPr lang="en-BE" smtClean="0"/>
              <a:pPr/>
              <a:t>27</a:t>
            </a:fld>
            <a:endParaRPr lang="en-BE"/>
          </a:p>
        </p:txBody>
      </p:sp>
      <p:sp>
        <p:nvSpPr>
          <p:cNvPr id="3" name="Text Placeholder 2">
            <a:extLst>
              <a:ext uri="{FF2B5EF4-FFF2-40B4-BE49-F238E27FC236}">
                <a16:creationId xmlns:a16="http://schemas.microsoft.com/office/drawing/2014/main" id="{6DADBA63-534D-35AE-34C0-172EA7BF3B87}"/>
              </a:ext>
            </a:extLst>
          </p:cNvPr>
          <p:cNvSpPr>
            <a:spLocks noGrp="1"/>
          </p:cNvSpPr>
          <p:nvPr>
            <p:ph type="body" sz="quarter" idx="13"/>
          </p:nvPr>
        </p:nvSpPr>
        <p:spPr>
          <a:xfrm>
            <a:off x="473075" y="534715"/>
            <a:ext cx="11245850" cy="813318"/>
          </a:xfrm>
        </p:spPr>
        <p:txBody>
          <a:bodyPr>
            <a:normAutofit/>
          </a:bodyPr>
          <a:lstStyle/>
          <a:p>
            <a:r>
              <a:rPr lang="en-GB" sz="2800" b="0" dirty="0">
                <a:solidFill>
                  <a:srgbClr val="004F9F"/>
                </a:solidFill>
                <a:latin typeface="Frank Ruhl Libre" panose="00000500000000000000" pitchFamily="2" charset="-79"/>
                <a:cs typeface="Frank Ruhl Libre" panose="00000500000000000000" pitchFamily="2" charset="-79"/>
              </a:rPr>
              <a:t>Consumers </a:t>
            </a:r>
          </a:p>
          <a:p>
            <a:r>
              <a:rPr lang="en-GB" dirty="0"/>
              <a:t>Our sector serves…</a:t>
            </a:r>
          </a:p>
        </p:txBody>
      </p:sp>
      <p:sp>
        <p:nvSpPr>
          <p:cNvPr id="4" name="Content Placeholder 3">
            <a:extLst>
              <a:ext uri="{FF2B5EF4-FFF2-40B4-BE49-F238E27FC236}">
                <a16:creationId xmlns:a16="http://schemas.microsoft.com/office/drawing/2014/main" id="{3D824D90-0DA4-2F70-2EC8-E6AAF68FA408}"/>
              </a:ext>
            </a:extLst>
          </p:cNvPr>
          <p:cNvSpPr>
            <a:spLocks noGrp="1"/>
          </p:cNvSpPr>
          <p:nvPr>
            <p:ph idx="1"/>
          </p:nvPr>
        </p:nvSpPr>
        <p:spPr>
          <a:xfrm>
            <a:off x="435059" y="1414911"/>
            <a:ext cx="7619860" cy="4411798"/>
          </a:xfrm>
        </p:spPr>
        <p:txBody>
          <a:bodyPr/>
          <a:lstStyle/>
          <a:p>
            <a:pPr marL="342900" indent="-342900">
              <a:buFont typeface="Arial" panose="020B0604020202020204" pitchFamily="34" charset="0"/>
              <a:buChar char="•"/>
            </a:pPr>
            <a:r>
              <a:rPr lang="en-GB" sz="1800" b="0" dirty="0">
                <a:solidFill>
                  <a:schemeClr val="tx1"/>
                </a:solidFill>
              </a:rPr>
              <a:t>An </a:t>
            </a:r>
            <a:r>
              <a:rPr lang="en-GB" sz="1800" b="1" dirty="0">
                <a:solidFill>
                  <a:srgbClr val="004F9F"/>
                </a:solidFill>
              </a:rPr>
              <a:t>essential service </a:t>
            </a:r>
            <a:r>
              <a:rPr lang="en-GB" sz="1800" b="0" dirty="0">
                <a:solidFill>
                  <a:schemeClr val="tx1"/>
                </a:solidFill>
              </a:rPr>
              <a:t>for EU’s 450 million consumers to access </a:t>
            </a:r>
            <a:r>
              <a:rPr lang="en-GB" sz="1800" b="0" u="sng" dirty="0">
                <a:solidFill>
                  <a:schemeClr val="tx1"/>
                </a:solidFill>
              </a:rPr>
              <a:t>quality, safe, innovative products </a:t>
            </a:r>
            <a:r>
              <a:rPr lang="en-GB" sz="1800" b="0" dirty="0">
                <a:solidFill>
                  <a:schemeClr val="tx1"/>
                </a:solidFill>
              </a:rPr>
              <a:t>&amp; solutions by </a:t>
            </a:r>
            <a:r>
              <a:rPr lang="en-GB" sz="1800" b="1" dirty="0">
                <a:solidFill>
                  <a:srgbClr val="004F9F"/>
                </a:solidFill>
              </a:rPr>
              <a:t>responding</a:t>
            </a:r>
            <a:r>
              <a:rPr lang="en-GB" sz="1800" b="0" dirty="0">
                <a:solidFill>
                  <a:schemeClr val="tx1"/>
                </a:solidFill>
              </a:rPr>
              <a:t> to consumer demand. </a:t>
            </a:r>
          </a:p>
          <a:p>
            <a:pPr marL="342900" indent="-342900">
              <a:buFont typeface="Arial" panose="020B0604020202020204" pitchFamily="34" charset="0"/>
              <a:buChar char="•"/>
            </a:pPr>
            <a:r>
              <a:rPr lang="en-GB" sz="1800" b="1" dirty="0">
                <a:solidFill>
                  <a:srgbClr val="004F9F"/>
                </a:solidFill>
              </a:rPr>
              <a:t>Close relationship </a:t>
            </a:r>
            <a:r>
              <a:rPr lang="en-GB" sz="1800" dirty="0"/>
              <a:t>with consumers: offer choice, quality &amp; convenience (omni-channel) =&gt; </a:t>
            </a:r>
            <a:r>
              <a:rPr lang="en-GB" sz="1800" i="1" dirty="0"/>
              <a:t>advice  </a:t>
            </a:r>
          </a:p>
          <a:p>
            <a:pPr marL="342900" indent="-342900">
              <a:buFont typeface="Arial" panose="020B0604020202020204" pitchFamily="34" charset="0"/>
              <a:buChar char="•"/>
            </a:pPr>
            <a:r>
              <a:rPr lang="en-GB" sz="1800" b="1" dirty="0">
                <a:solidFill>
                  <a:srgbClr val="004F9F"/>
                </a:solidFill>
              </a:rPr>
              <a:t>Nudging </a:t>
            </a:r>
            <a:r>
              <a:rPr lang="en-GB" sz="1800" dirty="0"/>
              <a:t>consumers (health, environment, ethical standards) and </a:t>
            </a:r>
            <a:r>
              <a:rPr lang="en-GB" sz="1800" b="1" u="sng" dirty="0">
                <a:solidFill>
                  <a:srgbClr val="004F9F"/>
                </a:solidFill>
              </a:rPr>
              <a:t>maintaining trust </a:t>
            </a:r>
            <a:r>
              <a:rPr lang="en-GB" sz="1800" i="1" dirty="0"/>
              <a:t>Business’ internal quality and compliance systems &amp; processes </a:t>
            </a:r>
            <a:endParaRPr lang="en-GB" sz="1800" b="1" dirty="0">
              <a:solidFill>
                <a:srgbClr val="004F9F"/>
              </a:solidFill>
            </a:endParaRPr>
          </a:p>
          <a:p>
            <a:r>
              <a:rPr lang="en-GB" sz="1800" b="1" dirty="0"/>
              <a:t>Suppliers: </a:t>
            </a:r>
          </a:p>
          <a:p>
            <a:pPr marL="342900" indent="-342900">
              <a:buFont typeface="Arial" panose="020B0604020202020204" pitchFamily="34" charset="0"/>
              <a:buChar char="•"/>
            </a:pPr>
            <a:r>
              <a:rPr lang="en-GB" sz="1800" b="1" dirty="0">
                <a:solidFill>
                  <a:srgbClr val="004F9F"/>
                </a:solidFill>
              </a:rPr>
              <a:t>Route to market </a:t>
            </a:r>
            <a:r>
              <a:rPr lang="en-GB" sz="1800" b="0" dirty="0">
                <a:solidFill>
                  <a:schemeClr val="tx1"/>
                </a:solidFill>
              </a:rPr>
              <a:t>for domestic &amp; international manufacturers of all sizes in selling their goods (</a:t>
            </a:r>
            <a:r>
              <a:rPr lang="en-GB" sz="1800" b="0" i="1" dirty="0">
                <a:solidFill>
                  <a:schemeClr val="tx1"/>
                </a:solidFill>
              </a:rPr>
              <a:t>business quality and compliance systems /processes) </a:t>
            </a:r>
          </a:p>
          <a:p>
            <a:pPr marL="342900" indent="-342900">
              <a:buFont typeface="Arial" panose="020B0604020202020204" pitchFamily="34" charset="0"/>
              <a:buChar char="•"/>
            </a:pPr>
            <a:r>
              <a:rPr lang="en-GB" sz="1800" b="1" dirty="0">
                <a:solidFill>
                  <a:srgbClr val="004F9F"/>
                </a:solidFill>
              </a:rPr>
              <a:t>Trusted supplier relations</a:t>
            </a:r>
            <a:r>
              <a:rPr lang="en-GB" sz="1800" dirty="0"/>
              <a:t>, supported by assessments/audits</a:t>
            </a:r>
          </a:p>
          <a:p>
            <a:endParaRPr lang="en-GB" dirty="0"/>
          </a:p>
        </p:txBody>
      </p:sp>
      <p:pic>
        <p:nvPicPr>
          <p:cNvPr id="6" name="Picture 5">
            <a:extLst>
              <a:ext uri="{FF2B5EF4-FFF2-40B4-BE49-F238E27FC236}">
                <a16:creationId xmlns:a16="http://schemas.microsoft.com/office/drawing/2014/main" id="{0E9B7FBF-A5BE-77CD-AFBA-E777AA6565E9}"/>
              </a:ext>
            </a:extLst>
          </p:cNvPr>
          <p:cNvPicPr>
            <a:picLocks noChangeAspect="1"/>
          </p:cNvPicPr>
          <p:nvPr/>
        </p:nvPicPr>
        <p:blipFill>
          <a:blip r:embed="rId3"/>
          <a:stretch>
            <a:fillRect/>
          </a:stretch>
        </p:blipFill>
        <p:spPr>
          <a:xfrm>
            <a:off x="7947012" y="1538757"/>
            <a:ext cx="2997508" cy="2082053"/>
          </a:xfrm>
          <a:prstGeom prst="rect">
            <a:avLst/>
          </a:prstGeom>
        </p:spPr>
      </p:pic>
      <p:pic>
        <p:nvPicPr>
          <p:cNvPr id="7" name="Picture 6">
            <a:extLst>
              <a:ext uri="{FF2B5EF4-FFF2-40B4-BE49-F238E27FC236}">
                <a16:creationId xmlns:a16="http://schemas.microsoft.com/office/drawing/2014/main" id="{EED3D225-113F-C3CB-40A2-CBE065524956}"/>
              </a:ext>
            </a:extLst>
          </p:cNvPr>
          <p:cNvPicPr>
            <a:picLocks noChangeAspect="1"/>
          </p:cNvPicPr>
          <p:nvPr/>
        </p:nvPicPr>
        <p:blipFill>
          <a:blip r:embed="rId4"/>
          <a:stretch>
            <a:fillRect/>
          </a:stretch>
        </p:blipFill>
        <p:spPr>
          <a:xfrm>
            <a:off x="8116748" y="4001982"/>
            <a:ext cx="2827772" cy="1952842"/>
          </a:xfrm>
          <a:prstGeom prst="rect">
            <a:avLst/>
          </a:prstGeom>
        </p:spPr>
      </p:pic>
    </p:spTree>
    <p:extLst>
      <p:ext uri="{BB962C8B-B14F-4D97-AF65-F5344CB8AC3E}">
        <p14:creationId xmlns:p14="http://schemas.microsoft.com/office/powerpoint/2010/main" val="2115719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202866-3DE8-72DD-420E-622BF40176C4}"/>
              </a:ext>
            </a:extLst>
          </p:cNvPr>
          <p:cNvSpPr>
            <a:spLocks noGrp="1"/>
          </p:cNvSpPr>
          <p:nvPr>
            <p:ph type="sldNum" sz="quarter" idx="12"/>
          </p:nvPr>
        </p:nvSpPr>
        <p:spPr/>
        <p:txBody>
          <a:bodyPr/>
          <a:lstStyle/>
          <a:p>
            <a:fld id="{80F7BF91-CBCF-D141-A2EC-B94D26E87C5A}" type="slidenum">
              <a:rPr lang="en-BE" smtClean="0"/>
              <a:pPr/>
              <a:t>28</a:t>
            </a:fld>
            <a:endParaRPr lang="en-BE"/>
          </a:p>
        </p:txBody>
      </p:sp>
      <p:sp>
        <p:nvSpPr>
          <p:cNvPr id="3" name="Text Placeholder 2">
            <a:extLst>
              <a:ext uri="{FF2B5EF4-FFF2-40B4-BE49-F238E27FC236}">
                <a16:creationId xmlns:a16="http://schemas.microsoft.com/office/drawing/2014/main" id="{6DADBA63-534D-35AE-34C0-172EA7BF3B87}"/>
              </a:ext>
            </a:extLst>
          </p:cNvPr>
          <p:cNvSpPr>
            <a:spLocks noGrp="1"/>
          </p:cNvSpPr>
          <p:nvPr>
            <p:ph type="body" sz="quarter" idx="13"/>
          </p:nvPr>
        </p:nvSpPr>
        <p:spPr/>
        <p:txBody>
          <a:bodyPr>
            <a:normAutofit/>
          </a:bodyPr>
          <a:lstStyle/>
          <a:p>
            <a:r>
              <a:rPr lang="en-GB" dirty="0"/>
              <a:t>Our sector needs …</a:t>
            </a:r>
          </a:p>
        </p:txBody>
      </p:sp>
      <p:sp>
        <p:nvSpPr>
          <p:cNvPr id="4" name="Content Placeholder 3">
            <a:extLst>
              <a:ext uri="{FF2B5EF4-FFF2-40B4-BE49-F238E27FC236}">
                <a16:creationId xmlns:a16="http://schemas.microsoft.com/office/drawing/2014/main" id="{3D824D90-0DA4-2F70-2EC8-E6AAF68FA408}"/>
              </a:ext>
            </a:extLst>
          </p:cNvPr>
          <p:cNvSpPr>
            <a:spLocks noGrp="1"/>
          </p:cNvSpPr>
          <p:nvPr>
            <p:ph idx="1"/>
          </p:nvPr>
        </p:nvSpPr>
        <p:spPr>
          <a:xfrm>
            <a:off x="496887" y="1538757"/>
            <a:ext cx="9269281" cy="4411798"/>
          </a:xfrm>
        </p:spPr>
        <p:txBody>
          <a:bodyPr/>
          <a:lstStyle/>
          <a:p>
            <a:pPr marL="342900" indent="-342900">
              <a:buFont typeface="Arial" panose="020B0604020202020204" pitchFamily="34" charset="0"/>
              <a:buChar char="•"/>
            </a:pPr>
            <a:r>
              <a:rPr lang="en-GB" sz="1800" b="1" dirty="0">
                <a:solidFill>
                  <a:srgbClr val="004F9F"/>
                </a:solidFill>
              </a:rPr>
              <a:t>Effective and clear legal framework </a:t>
            </a:r>
            <a:r>
              <a:rPr lang="en-GB" sz="1800" b="0" dirty="0">
                <a:solidFill>
                  <a:schemeClr val="tx1"/>
                </a:solidFill>
              </a:rPr>
              <a:t>understandable and workable by all</a:t>
            </a:r>
          </a:p>
          <a:p>
            <a:pPr marL="342900" indent="-342900">
              <a:buFont typeface="Arial" panose="020B0604020202020204" pitchFamily="34" charset="0"/>
              <a:buChar char="•"/>
            </a:pPr>
            <a:r>
              <a:rPr lang="en-GB" sz="1800" dirty="0"/>
              <a:t>Coherent legislation for (connected) products, market surveillance etc.  (reducing confusion) </a:t>
            </a:r>
          </a:p>
          <a:p>
            <a:pPr marL="342900" indent="-342900">
              <a:buFont typeface="Arial" panose="020B0604020202020204" pitchFamily="34" charset="0"/>
              <a:buChar char="•"/>
            </a:pPr>
            <a:r>
              <a:rPr lang="en-GB" sz="1800" b="0" dirty="0">
                <a:solidFill>
                  <a:schemeClr val="tx1"/>
                </a:solidFill>
              </a:rPr>
              <a:t>Risk-based approach to remain at the core</a:t>
            </a:r>
          </a:p>
          <a:p>
            <a:pPr marL="342900" indent="-342900">
              <a:buFont typeface="Arial" panose="020B0604020202020204" pitchFamily="34" charset="0"/>
              <a:buChar char="•"/>
            </a:pPr>
            <a:r>
              <a:rPr lang="en-GB" sz="1800" b="1" dirty="0">
                <a:solidFill>
                  <a:srgbClr val="004F9F"/>
                </a:solidFill>
              </a:rPr>
              <a:t>Roles and responsibilities </a:t>
            </a:r>
            <a:r>
              <a:rPr lang="en-GB" sz="1800" dirty="0"/>
              <a:t>of each type of operator in line with their sphere of influence and activities,  as established by the EU acquis. </a:t>
            </a:r>
          </a:p>
          <a:p>
            <a:pPr marL="342900" indent="-342900">
              <a:buFont typeface="Arial" panose="020B0604020202020204" pitchFamily="34" charset="0"/>
              <a:buChar char="•"/>
            </a:pPr>
            <a:r>
              <a:rPr lang="en-GB" sz="1800" b="1" dirty="0">
                <a:solidFill>
                  <a:srgbClr val="004F9F"/>
                </a:solidFill>
              </a:rPr>
              <a:t>Further support </a:t>
            </a:r>
            <a:r>
              <a:rPr lang="en-GB" sz="1800" dirty="0"/>
              <a:t>by the competent authorities to help operators to comply (incl.  guidance). Public-private cooperation – capacity building </a:t>
            </a:r>
          </a:p>
          <a:p>
            <a:pPr marL="342900" indent="-342900">
              <a:buFont typeface="Arial" panose="020B0604020202020204" pitchFamily="34" charset="0"/>
              <a:buChar char="•"/>
            </a:pPr>
            <a:r>
              <a:rPr lang="en-GB" sz="1800" b="1" dirty="0">
                <a:solidFill>
                  <a:srgbClr val="004F9F"/>
                </a:solidFill>
              </a:rPr>
              <a:t>Effective enforcement </a:t>
            </a:r>
            <a:r>
              <a:rPr lang="en-GB" sz="1800" dirty="0"/>
              <a:t>– weed out rogue traders </a:t>
            </a:r>
          </a:p>
          <a:p>
            <a:pPr marL="342900" indent="-342900">
              <a:buFont typeface="Arial" panose="020B0604020202020204" pitchFamily="34" charset="0"/>
              <a:buChar char="•"/>
            </a:pPr>
            <a:r>
              <a:rPr lang="en-GB" sz="1800" dirty="0"/>
              <a:t>Well-functioning safety gate</a:t>
            </a:r>
          </a:p>
          <a:p>
            <a:endParaRPr lang="en-GB" dirty="0"/>
          </a:p>
        </p:txBody>
      </p:sp>
      <p:sp>
        <p:nvSpPr>
          <p:cNvPr id="5" name="Title 4">
            <a:extLst>
              <a:ext uri="{FF2B5EF4-FFF2-40B4-BE49-F238E27FC236}">
                <a16:creationId xmlns:a16="http://schemas.microsoft.com/office/drawing/2014/main" id="{EEF8EA54-0D80-F200-6E9F-CCC333107052}"/>
              </a:ext>
            </a:extLst>
          </p:cNvPr>
          <p:cNvSpPr>
            <a:spLocks noGrp="1"/>
          </p:cNvSpPr>
          <p:nvPr>
            <p:ph type="title"/>
          </p:nvPr>
        </p:nvSpPr>
        <p:spPr/>
        <p:txBody>
          <a:bodyPr/>
          <a:lstStyle/>
          <a:p>
            <a:r>
              <a:rPr lang="en-US" dirty="0"/>
              <a:t>Product safety  </a:t>
            </a:r>
            <a:endParaRPr lang="en-GB" dirty="0"/>
          </a:p>
        </p:txBody>
      </p:sp>
    </p:spTree>
    <p:extLst>
      <p:ext uri="{BB962C8B-B14F-4D97-AF65-F5344CB8AC3E}">
        <p14:creationId xmlns:p14="http://schemas.microsoft.com/office/powerpoint/2010/main" val="4211053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0238235-D3B5-4583-907C-B1BE73FF8542}"/>
              </a:ext>
            </a:extLst>
          </p:cNvPr>
          <p:cNvSpPr>
            <a:spLocks noGrp="1"/>
          </p:cNvSpPr>
          <p:nvPr>
            <p:ph type="body" sz="quarter" idx="10"/>
          </p:nvPr>
        </p:nvSpPr>
        <p:spPr>
          <a:xfrm>
            <a:off x="697040" y="3265509"/>
            <a:ext cx="10304583" cy="1456610"/>
          </a:xfrm>
        </p:spPr>
        <p:txBody>
          <a:bodyPr>
            <a:noAutofit/>
          </a:bodyPr>
          <a:lstStyle/>
          <a:p>
            <a:r>
              <a:rPr lang="en-US" sz="6000" b="1" dirty="0">
                <a:latin typeface="Frank Ruhl Libre" panose="00000500000000000000" pitchFamily="2" charset="-79"/>
                <a:cs typeface="Frank Ruhl Libre" panose="00000500000000000000" pitchFamily="2" charset="-79"/>
              </a:rPr>
              <a:t>Thank you!  </a:t>
            </a:r>
            <a:endParaRPr lang="en-GB" sz="6000" b="1" dirty="0">
              <a:latin typeface="Frank Ruhl Libre" panose="00000500000000000000" pitchFamily="2" charset="-79"/>
              <a:cs typeface="Frank Ruhl Libre" panose="00000500000000000000" pitchFamily="2" charset="-79"/>
            </a:endParaRPr>
          </a:p>
        </p:txBody>
      </p:sp>
    </p:spTree>
    <p:extLst>
      <p:ext uri="{BB962C8B-B14F-4D97-AF65-F5344CB8AC3E}">
        <p14:creationId xmlns:p14="http://schemas.microsoft.com/office/powerpoint/2010/main" val="2360523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1123F921-AC32-F5B5-6B74-19BAABCD956F}"/>
              </a:ext>
            </a:extLst>
          </p:cNvPr>
          <p:cNvSpPr/>
          <p:nvPr/>
        </p:nvSpPr>
        <p:spPr>
          <a:xfrm>
            <a:off x="341344" y="1567473"/>
            <a:ext cx="3813119" cy="2639441"/>
          </a:xfrm>
          <a:prstGeom prst="rect">
            <a:avLst/>
          </a:prstGeom>
        </p:spPr>
        <p:txBody>
          <a:bodyPr wrap="square">
            <a:spAutoFit/>
          </a:bodyPr>
          <a:lstStyle/>
          <a:p>
            <a:pPr algn="just">
              <a:lnSpc>
                <a:spcPct val="150000"/>
              </a:lnSpc>
            </a:pPr>
            <a:r>
              <a:rPr lang="en-GB" sz="1600" dirty="0"/>
              <a:t>From 2012 to 2017 IFIA and CEOC carried out a series of market studies, acquiring samples from various international markets, and retested them in independent accredited laboratories to verify their compliance with the applicable safety regulations.</a:t>
            </a:r>
          </a:p>
        </p:txBody>
      </p:sp>
      <p:pic>
        <p:nvPicPr>
          <p:cNvPr id="4" name="Picture 3">
            <a:extLst>
              <a:ext uri="{FF2B5EF4-FFF2-40B4-BE49-F238E27FC236}">
                <a16:creationId xmlns:a16="http://schemas.microsoft.com/office/drawing/2014/main" id="{5EA372EF-055D-152A-1091-9A727A5B0061}"/>
              </a:ext>
            </a:extLst>
          </p:cNvPr>
          <p:cNvPicPr>
            <a:picLocks noChangeAspect="1"/>
          </p:cNvPicPr>
          <p:nvPr/>
        </p:nvPicPr>
        <p:blipFill>
          <a:blip r:embed="rId3"/>
          <a:stretch>
            <a:fillRect/>
          </a:stretch>
        </p:blipFill>
        <p:spPr>
          <a:xfrm>
            <a:off x="4991698" y="1612704"/>
            <a:ext cx="5903138" cy="2421226"/>
          </a:xfrm>
          <a:prstGeom prst="rect">
            <a:avLst/>
          </a:prstGeom>
        </p:spPr>
      </p:pic>
      <p:sp>
        <p:nvSpPr>
          <p:cNvPr id="3" name="TextBox 2">
            <a:extLst>
              <a:ext uri="{FF2B5EF4-FFF2-40B4-BE49-F238E27FC236}">
                <a16:creationId xmlns:a16="http://schemas.microsoft.com/office/drawing/2014/main" id="{299DD789-7E92-0670-67E7-AF3F36B1ED4A}"/>
              </a:ext>
            </a:extLst>
          </p:cNvPr>
          <p:cNvSpPr txBox="1"/>
          <p:nvPr/>
        </p:nvSpPr>
        <p:spPr>
          <a:xfrm>
            <a:off x="341344" y="409669"/>
            <a:ext cx="9944586" cy="461665"/>
          </a:xfrm>
          <a:prstGeom prst="rect">
            <a:avLst/>
          </a:prstGeom>
          <a:noFill/>
        </p:spPr>
        <p:txBody>
          <a:bodyPr wrap="square" rtlCol="0">
            <a:spAutoFit/>
          </a:bodyPr>
          <a:lstStyle/>
          <a:p>
            <a:r>
              <a:rPr lang="en-US" sz="2400" dirty="0">
                <a:solidFill>
                  <a:srgbClr val="001D2E"/>
                </a:solidFill>
                <a:latin typeface="Gotham Black" panose="02000604040000020004" pitchFamily="50" charset="0"/>
              </a:rPr>
              <a:t>Background</a:t>
            </a:r>
          </a:p>
        </p:txBody>
      </p:sp>
      <p:pic>
        <p:nvPicPr>
          <p:cNvPr id="5" name="Picture 4" descr="Logo&#10;&#10;Description automatically generated">
            <a:extLst>
              <a:ext uri="{FF2B5EF4-FFF2-40B4-BE49-F238E27FC236}">
                <a16:creationId xmlns:a16="http://schemas.microsoft.com/office/drawing/2014/main" id="{0BA97DBB-0AF1-6088-CCD3-623F332904AA}"/>
              </a:ext>
            </a:extLst>
          </p:cNvPr>
          <p:cNvPicPr>
            <a:picLocks noChangeAspect="1"/>
          </p:cNvPicPr>
          <p:nvPr/>
        </p:nvPicPr>
        <p:blipFill rotWithShape="1">
          <a:blip r:embed="rId4">
            <a:extLst>
              <a:ext uri="{28A0092B-C50C-407E-A947-70E740481C1C}">
                <a14:useLocalDpi xmlns:a14="http://schemas.microsoft.com/office/drawing/2010/main" val="0"/>
              </a:ext>
            </a:extLst>
          </a:blip>
          <a:srcRect l="19378" t="25672" r="19986" b="27344"/>
          <a:stretch/>
        </p:blipFill>
        <p:spPr>
          <a:xfrm>
            <a:off x="10586926" y="282538"/>
            <a:ext cx="1263730" cy="720000"/>
          </a:xfrm>
          <a:prstGeom prst="rect">
            <a:avLst/>
          </a:prstGeom>
        </p:spPr>
      </p:pic>
      <p:sp>
        <p:nvSpPr>
          <p:cNvPr id="7" name="Rectangle 6">
            <a:extLst>
              <a:ext uri="{FF2B5EF4-FFF2-40B4-BE49-F238E27FC236}">
                <a16:creationId xmlns:a16="http://schemas.microsoft.com/office/drawing/2014/main" id="{EF12B73C-0783-6EE3-734E-DB7483935133}"/>
              </a:ext>
            </a:extLst>
          </p:cNvPr>
          <p:cNvSpPr/>
          <p:nvPr/>
        </p:nvSpPr>
        <p:spPr>
          <a:xfrm>
            <a:off x="0" y="5290527"/>
            <a:ext cx="12192000" cy="1597453"/>
          </a:xfrm>
          <a:prstGeom prst="rect">
            <a:avLst/>
          </a:prstGeom>
          <a:solidFill>
            <a:srgbClr val="17B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descr="Bar chart outline">
            <a:extLst>
              <a:ext uri="{FF2B5EF4-FFF2-40B4-BE49-F238E27FC236}">
                <a16:creationId xmlns:a16="http://schemas.microsoft.com/office/drawing/2014/main" id="{C02DB568-C981-E5F3-F28D-84A20A0C36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883" y="5582255"/>
            <a:ext cx="1013996" cy="1013996"/>
          </a:xfrm>
          <a:prstGeom prst="rect">
            <a:avLst/>
          </a:prstGeom>
        </p:spPr>
      </p:pic>
      <p:sp>
        <p:nvSpPr>
          <p:cNvPr id="9" name="Isosceles Triangle 8">
            <a:extLst>
              <a:ext uri="{FF2B5EF4-FFF2-40B4-BE49-F238E27FC236}">
                <a16:creationId xmlns:a16="http://schemas.microsoft.com/office/drawing/2014/main" id="{900CE9D0-5067-62A9-69D4-B80EC85EB389}"/>
              </a:ext>
            </a:extLst>
          </p:cNvPr>
          <p:cNvSpPr/>
          <p:nvPr/>
        </p:nvSpPr>
        <p:spPr>
          <a:xfrm>
            <a:off x="1489009" y="5040495"/>
            <a:ext cx="352926" cy="304247"/>
          </a:xfrm>
          <a:prstGeom prst="triangle">
            <a:avLst/>
          </a:prstGeom>
          <a:solidFill>
            <a:srgbClr val="17B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6" name="Rectangle 5">
            <a:extLst>
              <a:ext uri="{FF2B5EF4-FFF2-40B4-BE49-F238E27FC236}">
                <a16:creationId xmlns:a16="http://schemas.microsoft.com/office/drawing/2014/main" id="{14EB1A0B-1E13-519B-9356-D6BA0450E9E7}"/>
              </a:ext>
            </a:extLst>
          </p:cNvPr>
          <p:cNvSpPr/>
          <p:nvPr/>
        </p:nvSpPr>
        <p:spPr>
          <a:xfrm>
            <a:off x="1106879" y="5512851"/>
            <a:ext cx="10510157" cy="1162113"/>
          </a:xfrm>
          <a:prstGeom prst="rect">
            <a:avLst/>
          </a:prstGeom>
        </p:spPr>
        <p:txBody>
          <a:bodyPr wrap="square">
            <a:spAutoFit/>
          </a:bodyPr>
          <a:lstStyle/>
          <a:p>
            <a:pPr algn="just">
              <a:lnSpc>
                <a:spcPct val="150000"/>
              </a:lnSpc>
            </a:pPr>
            <a:r>
              <a:rPr lang="en-GB" sz="1600" dirty="0">
                <a:solidFill>
                  <a:schemeClr val="bg1"/>
                </a:solidFill>
              </a:rPr>
              <a:t>The results indicated that products that were neither inspected nor tested by TIC bodies were grossly non-compliant. </a:t>
            </a:r>
            <a:r>
              <a:rPr lang="en-GB" sz="1600" b="1" dirty="0">
                <a:solidFill>
                  <a:schemeClr val="bg1"/>
                </a:solidFill>
              </a:rPr>
              <a:t>Over 70% of the products tested showed non-conformities, and  17% showed dangerous non-conformity, i.e., faults likely to cause bodily damage to  consumers, fires, or property loss.</a:t>
            </a:r>
          </a:p>
        </p:txBody>
      </p:sp>
      <p:sp>
        <p:nvSpPr>
          <p:cNvPr id="11" name="TextBox 10">
            <a:extLst>
              <a:ext uri="{FF2B5EF4-FFF2-40B4-BE49-F238E27FC236}">
                <a16:creationId xmlns:a16="http://schemas.microsoft.com/office/drawing/2014/main" id="{413FF923-9F9F-F5EE-B8FB-8FC59B08FA77}"/>
              </a:ext>
            </a:extLst>
          </p:cNvPr>
          <p:cNvSpPr txBox="1"/>
          <p:nvPr/>
        </p:nvSpPr>
        <p:spPr>
          <a:xfrm>
            <a:off x="4991698" y="4033930"/>
            <a:ext cx="6097554" cy="430887"/>
          </a:xfrm>
          <a:prstGeom prst="rect">
            <a:avLst/>
          </a:prstGeom>
          <a:noFill/>
        </p:spPr>
        <p:txBody>
          <a:bodyPr wrap="square">
            <a:spAutoFit/>
          </a:bodyPr>
          <a:lstStyle/>
          <a:p>
            <a:r>
              <a:rPr lang="LID4096" sz="1100" b="1" dirty="0">
                <a:latin typeface="+mj-lt"/>
              </a:rPr>
              <a:t>Figure 1 shows that of all products tested, 17% of the self-declared products showed dangerous faults, compared to less than 1% dangerous faults for products that were third-party certified.</a:t>
            </a:r>
          </a:p>
        </p:txBody>
      </p:sp>
    </p:spTree>
    <p:extLst>
      <p:ext uri="{BB962C8B-B14F-4D97-AF65-F5344CB8AC3E}">
        <p14:creationId xmlns:p14="http://schemas.microsoft.com/office/powerpoint/2010/main" val="3576103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FB81EA-3808-B459-F278-FAE4FF52D94C}"/>
              </a:ext>
            </a:extLst>
          </p:cNvPr>
          <p:cNvSpPr txBox="1"/>
          <p:nvPr/>
        </p:nvSpPr>
        <p:spPr>
          <a:xfrm>
            <a:off x="335902" y="2304662"/>
            <a:ext cx="6484776" cy="769441"/>
          </a:xfrm>
          <a:prstGeom prst="rect">
            <a:avLst/>
          </a:prstGeom>
          <a:noFill/>
        </p:spPr>
        <p:txBody>
          <a:bodyPr wrap="square" rtlCol="0">
            <a:spAutoFit/>
          </a:bodyPr>
          <a:lstStyle/>
          <a:p>
            <a:r>
              <a:rPr lang="en-US" sz="4400" dirty="0">
                <a:solidFill>
                  <a:schemeClr val="bg1"/>
                </a:solidFill>
                <a:latin typeface="Gotham Black" panose="02000604040000020004" pitchFamily="50" charset="0"/>
              </a:rPr>
              <a:t>Market Study Report</a:t>
            </a:r>
            <a:endParaRPr lang="LID4096" sz="4400" dirty="0">
              <a:solidFill>
                <a:schemeClr val="bg1"/>
              </a:solidFill>
              <a:latin typeface="Gotham Black" panose="02000604040000020004" pitchFamily="50" charset="0"/>
            </a:endParaRPr>
          </a:p>
        </p:txBody>
      </p:sp>
      <p:sp>
        <p:nvSpPr>
          <p:cNvPr id="5" name="TextBox 4">
            <a:extLst>
              <a:ext uri="{FF2B5EF4-FFF2-40B4-BE49-F238E27FC236}">
                <a16:creationId xmlns:a16="http://schemas.microsoft.com/office/drawing/2014/main" id="{2860EB3B-FF92-A5C9-2589-7BF6B24EE259}"/>
              </a:ext>
            </a:extLst>
          </p:cNvPr>
          <p:cNvSpPr txBox="1"/>
          <p:nvPr/>
        </p:nvSpPr>
        <p:spPr>
          <a:xfrm>
            <a:off x="335902" y="2979282"/>
            <a:ext cx="6484776" cy="830997"/>
          </a:xfrm>
          <a:prstGeom prst="rect">
            <a:avLst/>
          </a:prstGeom>
          <a:noFill/>
        </p:spPr>
        <p:txBody>
          <a:bodyPr wrap="square" rtlCol="0">
            <a:spAutoFit/>
          </a:bodyPr>
          <a:lstStyle/>
          <a:p>
            <a:r>
              <a:rPr lang="en-US" sz="2400" dirty="0">
                <a:solidFill>
                  <a:schemeClr val="bg1"/>
                </a:solidFill>
                <a:latin typeface="Gotham Book" pitchFamily="50" charset="0"/>
              </a:rPr>
              <a:t>Consumer Goods in the EU: Persisting Safety Issues</a:t>
            </a:r>
            <a:endParaRPr lang="LID4096" sz="2400" dirty="0">
              <a:solidFill>
                <a:schemeClr val="bg1"/>
              </a:solidFill>
              <a:latin typeface="Gotham Book" pitchFamily="50" charset="0"/>
            </a:endParaRPr>
          </a:p>
        </p:txBody>
      </p:sp>
      <p:pic>
        <p:nvPicPr>
          <p:cNvPr id="7" name="Picture 6" descr="Logo, company name&#10;&#10;Description automatically generated">
            <a:extLst>
              <a:ext uri="{FF2B5EF4-FFF2-40B4-BE49-F238E27FC236}">
                <a16:creationId xmlns:a16="http://schemas.microsoft.com/office/drawing/2014/main" id="{2ADB1CED-25A4-593F-A349-830700013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02" y="5627546"/>
            <a:ext cx="1248014" cy="798911"/>
          </a:xfrm>
          <a:prstGeom prst="rect">
            <a:avLst/>
          </a:prstGeom>
        </p:spPr>
      </p:pic>
      <p:sp>
        <p:nvSpPr>
          <p:cNvPr id="9" name="TextBox 8">
            <a:extLst>
              <a:ext uri="{FF2B5EF4-FFF2-40B4-BE49-F238E27FC236}">
                <a16:creationId xmlns:a16="http://schemas.microsoft.com/office/drawing/2014/main" id="{A40F9894-0ADD-436D-6084-5E4FE97E88F6}"/>
              </a:ext>
            </a:extLst>
          </p:cNvPr>
          <p:cNvSpPr txBox="1"/>
          <p:nvPr/>
        </p:nvSpPr>
        <p:spPr>
          <a:xfrm>
            <a:off x="335902" y="179618"/>
            <a:ext cx="6484776" cy="307777"/>
          </a:xfrm>
          <a:prstGeom prst="rect">
            <a:avLst/>
          </a:prstGeom>
          <a:noFill/>
        </p:spPr>
        <p:txBody>
          <a:bodyPr wrap="square" rtlCol="0">
            <a:spAutoFit/>
          </a:bodyPr>
          <a:lstStyle/>
          <a:p>
            <a:r>
              <a:rPr lang="en-US" sz="1400" dirty="0">
                <a:solidFill>
                  <a:schemeClr val="bg1"/>
                </a:solidFill>
                <a:latin typeface="Gotham Book" pitchFamily="50" charset="0"/>
              </a:rPr>
              <a:t>15 March 2023</a:t>
            </a:r>
            <a:endParaRPr lang="LID4096" sz="1400" dirty="0">
              <a:solidFill>
                <a:schemeClr val="bg1"/>
              </a:solidFill>
              <a:latin typeface="Gotham Book" pitchFamily="50" charset="0"/>
            </a:endParaRPr>
          </a:p>
        </p:txBody>
      </p:sp>
    </p:spTree>
    <p:extLst>
      <p:ext uri="{BB962C8B-B14F-4D97-AF65-F5344CB8AC3E}">
        <p14:creationId xmlns:p14="http://schemas.microsoft.com/office/powerpoint/2010/main" val="1618846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FB81EA-3808-B459-F278-FAE4FF52D94C}"/>
              </a:ext>
            </a:extLst>
          </p:cNvPr>
          <p:cNvSpPr txBox="1"/>
          <p:nvPr/>
        </p:nvSpPr>
        <p:spPr>
          <a:xfrm>
            <a:off x="5110843" y="2304662"/>
            <a:ext cx="1970315" cy="1015663"/>
          </a:xfrm>
          <a:prstGeom prst="rect">
            <a:avLst/>
          </a:prstGeom>
          <a:noFill/>
        </p:spPr>
        <p:txBody>
          <a:bodyPr wrap="square" rtlCol="0">
            <a:spAutoFit/>
          </a:bodyPr>
          <a:lstStyle/>
          <a:p>
            <a:r>
              <a:rPr lang="en-US" sz="6000" dirty="0">
                <a:solidFill>
                  <a:schemeClr val="bg1"/>
                </a:solidFill>
                <a:latin typeface="Gotham Black" panose="02000604040000020004" pitchFamily="50" charset="0"/>
              </a:rPr>
              <a:t>Q&amp;A</a:t>
            </a:r>
            <a:endParaRPr lang="LID4096" sz="6000" dirty="0">
              <a:solidFill>
                <a:schemeClr val="bg1"/>
              </a:solidFill>
              <a:latin typeface="Gotham Black" panose="02000604040000020004" pitchFamily="50" charset="0"/>
            </a:endParaRPr>
          </a:p>
        </p:txBody>
      </p:sp>
      <p:pic>
        <p:nvPicPr>
          <p:cNvPr id="7" name="Picture 6" descr="Logo, company name&#10;&#10;Description automatically generated">
            <a:extLst>
              <a:ext uri="{FF2B5EF4-FFF2-40B4-BE49-F238E27FC236}">
                <a16:creationId xmlns:a16="http://schemas.microsoft.com/office/drawing/2014/main" id="{2ADB1CED-25A4-593F-A349-830700013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518" y="5926126"/>
            <a:ext cx="1248014" cy="798911"/>
          </a:xfrm>
          <a:prstGeom prst="rect">
            <a:avLst/>
          </a:prstGeom>
        </p:spPr>
      </p:pic>
    </p:spTree>
    <p:extLst>
      <p:ext uri="{BB962C8B-B14F-4D97-AF65-F5344CB8AC3E}">
        <p14:creationId xmlns:p14="http://schemas.microsoft.com/office/powerpoint/2010/main" val="4268706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31C5C32A-FE95-906F-C3BC-763A7637891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1224020" y="5918237"/>
            <a:ext cx="628650" cy="657225"/>
          </a:xfrm>
          <a:prstGeom prst="rect">
            <a:avLst/>
          </a:prstGeom>
        </p:spPr>
      </p:pic>
      <p:sp>
        <p:nvSpPr>
          <p:cNvPr id="7" name="Rectangle 6">
            <a:extLst>
              <a:ext uri="{FF2B5EF4-FFF2-40B4-BE49-F238E27FC236}">
                <a16:creationId xmlns:a16="http://schemas.microsoft.com/office/drawing/2014/main" id="{31B6414B-024C-A973-2B91-40715D337DFE}"/>
              </a:ext>
            </a:extLst>
          </p:cNvPr>
          <p:cNvSpPr/>
          <p:nvPr/>
        </p:nvSpPr>
        <p:spPr>
          <a:xfrm>
            <a:off x="6096000" y="3827634"/>
            <a:ext cx="5121410" cy="2265236"/>
          </a:xfrm>
          <a:prstGeom prst="rect">
            <a:avLst/>
          </a:prstGeom>
        </p:spPr>
        <p:txBody>
          <a:bodyPr wrap="square">
            <a:spAutoFit/>
          </a:bodyPr>
          <a:lstStyle/>
          <a:p>
            <a:pPr marL="285750" indent="-285750" algn="just">
              <a:lnSpc>
                <a:spcPct val="150000"/>
              </a:lnSpc>
              <a:buClr>
                <a:srgbClr val="0BBBEF"/>
              </a:buClr>
              <a:buFont typeface="Arial" panose="020B0604020202020204" pitchFamily="34" charset="0"/>
              <a:buChar char="•"/>
            </a:pPr>
            <a:r>
              <a:rPr lang="en-GB" sz="1600" dirty="0">
                <a:latin typeface="Gotham Book" panose="02000604040000020004" pitchFamily="50" charset="0"/>
              </a:rPr>
              <a:t>Samples were selected at random off the shelves of national retailers, containing a mix of both known brands and no-name brands; </a:t>
            </a:r>
          </a:p>
          <a:p>
            <a:pPr marL="285750" indent="-285750" algn="just">
              <a:lnSpc>
                <a:spcPct val="150000"/>
              </a:lnSpc>
              <a:buClr>
                <a:srgbClr val="0BBBEF"/>
              </a:buClr>
              <a:buFont typeface="Arial" panose="020B0604020202020204" pitchFamily="34" charset="0"/>
              <a:buChar char="•"/>
            </a:pPr>
            <a:endParaRPr lang="en-GB" sz="1600" dirty="0">
              <a:latin typeface="Gotham Book" panose="02000604040000020004" pitchFamily="50" charset="0"/>
            </a:endParaRPr>
          </a:p>
          <a:p>
            <a:pPr marL="285750" indent="-285750" algn="just">
              <a:lnSpc>
                <a:spcPct val="150000"/>
              </a:lnSpc>
              <a:buClr>
                <a:srgbClr val="0BBBEF"/>
              </a:buClr>
              <a:buFont typeface="Arial" panose="020B0604020202020204" pitchFamily="34" charset="0"/>
              <a:buChar char="•"/>
            </a:pPr>
            <a:r>
              <a:rPr lang="en-GB" sz="1600" dirty="0">
                <a:latin typeface="Gotham Book" panose="02000604040000020004" pitchFamily="50" charset="0"/>
              </a:rPr>
              <a:t>All selected products were </a:t>
            </a:r>
            <a:r>
              <a:rPr lang="en-GB" sz="1600" b="1" dirty="0">
                <a:latin typeface="Gotham Book" panose="02000604040000020004" pitchFamily="50" charset="0"/>
              </a:rPr>
              <a:t>self-declared.</a:t>
            </a:r>
            <a:endParaRPr lang="en-GB" sz="1600" dirty="0">
              <a:latin typeface="Gotham Book" panose="02000604040000020004" pitchFamily="50" charset="0"/>
            </a:endParaRPr>
          </a:p>
          <a:p>
            <a:pPr algn="just">
              <a:lnSpc>
                <a:spcPct val="150000"/>
              </a:lnSpc>
              <a:buClr>
                <a:srgbClr val="0BBBEF"/>
              </a:buClr>
            </a:pPr>
            <a:endParaRPr lang="en-GB" sz="1600" dirty="0">
              <a:latin typeface="Gotham Book" panose="02000604040000020004" pitchFamily="50" charset="0"/>
            </a:endParaRPr>
          </a:p>
        </p:txBody>
      </p:sp>
      <p:sp>
        <p:nvSpPr>
          <p:cNvPr id="8" name="Rectangle 7">
            <a:extLst>
              <a:ext uri="{FF2B5EF4-FFF2-40B4-BE49-F238E27FC236}">
                <a16:creationId xmlns:a16="http://schemas.microsoft.com/office/drawing/2014/main" id="{575C5BB4-7E50-8A90-5AE6-A69DA690F286}"/>
              </a:ext>
            </a:extLst>
          </p:cNvPr>
          <p:cNvSpPr/>
          <p:nvPr/>
        </p:nvSpPr>
        <p:spPr>
          <a:xfrm>
            <a:off x="341344" y="3827634"/>
            <a:ext cx="5013613" cy="2253694"/>
          </a:xfrm>
          <a:prstGeom prst="rect">
            <a:avLst/>
          </a:prstGeom>
        </p:spPr>
        <p:txBody>
          <a:bodyPr wrap="square">
            <a:spAutoFit/>
          </a:bodyPr>
          <a:lstStyle/>
          <a:p>
            <a:pPr algn="just">
              <a:lnSpc>
                <a:spcPct val="150000"/>
              </a:lnSpc>
            </a:pPr>
            <a:r>
              <a:rPr lang="en-GB" sz="1600" b="1" dirty="0">
                <a:latin typeface="Gotham Book" panose="02000604040000020004" pitchFamily="50" charset="0"/>
              </a:rPr>
              <a:t>120</a:t>
            </a:r>
            <a:r>
              <a:rPr lang="en-GB" sz="1600" dirty="0">
                <a:latin typeface="Gotham Book" panose="02000604040000020004" pitchFamily="50" charset="0"/>
              </a:rPr>
              <a:t> samples were sourced from </a:t>
            </a:r>
            <a:r>
              <a:rPr lang="en-GB" sz="1600" b="1" dirty="0">
                <a:latin typeface="Gotham Book" panose="02000604040000020004" pitchFamily="50" charset="0"/>
              </a:rPr>
              <a:t>7</a:t>
            </a:r>
            <a:r>
              <a:rPr lang="en-GB" sz="1600" dirty="0">
                <a:latin typeface="Gotham Book" panose="02000604040000020004" pitchFamily="50" charset="0"/>
              </a:rPr>
              <a:t> different EU countries, including:</a:t>
            </a:r>
          </a:p>
          <a:p>
            <a:pPr marL="285750" indent="-285750" algn="just">
              <a:lnSpc>
                <a:spcPct val="150000"/>
              </a:lnSpc>
              <a:buClr>
                <a:srgbClr val="0BBBEF"/>
              </a:buClr>
              <a:buFont typeface="Arial" panose="020B0604020202020204" pitchFamily="34" charset="0"/>
              <a:buChar char="•"/>
            </a:pPr>
            <a:r>
              <a:rPr lang="en-GB" sz="1600" b="1" dirty="0">
                <a:latin typeface="Gotham Book" panose="02000604040000020004" pitchFamily="50" charset="0"/>
              </a:rPr>
              <a:t>Finland</a:t>
            </a:r>
          </a:p>
          <a:p>
            <a:pPr marL="285750" indent="-285750" algn="just">
              <a:lnSpc>
                <a:spcPct val="150000"/>
              </a:lnSpc>
              <a:buClr>
                <a:srgbClr val="0BBBEF"/>
              </a:buClr>
              <a:buFont typeface="Arial" panose="020B0604020202020204" pitchFamily="34" charset="0"/>
              <a:buChar char="•"/>
            </a:pPr>
            <a:r>
              <a:rPr lang="en-GB" sz="1600" b="1" dirty="0">
                <a:latin typeface="Gotham Book" panose="02000604040000020004" pitchFamily="50" charset="0"/>
              </a:rPr>
              <a:t>Sweden</a:t>
            </a:r>
          </a:p>
          <a:p>
            <a:pPr marL="285750" indent="-285750" algn="just">
              <a:lnSpc>
                <a:spcPct val="150000"/>
              </a:lnSpc>
              <a:buClr>
                <a:srgbClr val="0BBBEF"/>
              </a:buClr>
              <a:buFont typeface="Arial" panose="020B0604020202020204" pitchFamily="34" charset="0"/>
              <a:buChar char="•"/>
            </a:pPr>
            <a:r>
              <a:rPr lang="en-GB" sz="1600" b="1" dirty="0">
                <a:latin typeface="Gotham Book" panose="02000604040000020004" pitchFamily="50" charset="0"/>
              </a:rPr>
              <a:t>Germany</a:t>
            </a:r>
          </a:p>
          <a:p>
            <a:pPr marL="285750" indent="-285750" algn="just">
              <a:lnSpc>
                <a:spcPct val="150000"/>
              </a:lnSpc>
              <a:buClr>
                <a:srgbClr val="0BBBEF"/>
              </a:buClr>
              <a:buFont typeface="Arial" panose="020B0604020202020204" pitchFamily="34" charset="0"/>
              <a:buChar char="•"/>
            </a:pPr>
            <a:r>
              <a:rPr lang="en-GB" sz="1600" b="1" dirty="0">
                <a:latin typeface="Gotham Book" panose="02000604040000020004" pitchFamily="50" charset="0"/>
              </a:rPr>
              <a:t>France</a:t>
            </a:r>
          </a:p>
        </p:txBody>
      </p:sp>
      <p:sp>
        <p:nvSpPr>
          <p:cNvPr id="9" name="TextBox 8">
            <a:extLst>
              <a:ext uri="{FF2B5EF4-FFF2-40B4-BE49-F238E27FC236}">
                <a16:creationId xmlns:a16="http://schemas.microsoft.com/office/drawing/2014/main" id="{C8E456B8-C726-9D77-DB15-52A0DE066D2D}"/>
              </a:ext>
            </a:extLst>
          </p:cNvPr>
          <p:cNvSpPr txBox="1"/>
          <p:nvPr/>
        </p:nvSpPr>
        <p:spPr>
          <a:xfrm>
            <a:off x="3256384" y="4554756"/>
            <a:ext cx="2553861" cy="1157240"/>
          </a:xfrm>
          <a:prstGeom prst="rect">
            <a:avLst/>
          </a:prstGeom>
          <a:noFill/>
        </p:spPr>
        <p:txBody>
          <a:bodyPr wrap="square" rtlCol="0">
            <a:spAutoFit/>
          </a:bodyPr>
          <a:lstStyle/>
          <a:p>
            <a:pPr marL="285750" indent="-285750" algn="just">
              <a:lnSpc>
                <a:spcPct val="150000"/>
              </a:lnSpc>
              <a:buClr>
                <a:srgbClr val="0BBBEF"/>
              </a:buClr>
              <a:buFont typeface="Arial" panose="020B0604020202020204" pitchFamily="34" charset="0"/>
              <a:buChar char="•"/>
            </a:pPr>
            <a:r>
              <a:rPr lang="en-GB" sz="1600" b="1" dirty="0">
                <a:latin typeface="Gotham Book" panose="02000604040000020004" pitchFamily="50" charset="0"/>
              </a:rPr>
              <a:t>Poland </a:t>
            </a:r>
          </a:p>
          <a:p>
            <a:pPr marL="285750" indent="-285750" algn="just">
              <a:lnSpc>
                <a:spcPct val="150000"/>
              </a:lnSpc>
              <a:buClr>
                <a:srgbClr val="0BBBEF"/>
              </a:buClr>
              <a:buFont typeface="Arial" panose="020B0604020202020204" pitchFamily="34" charset="0"/>
              <a:buChar char="•"/>
            </a:pPr>
            <a:r>
              <a:rPr lang="en-GB" sz="1600" b="1" dirty="0">
                <a:latin typeface="Gotham Book" panose="02000604040000020004" pitchFamily="50" charset="0"/>
              </a:rPr>
              <a:t>Spain</a:t>
            </a:r>
          </a:p>
          <a:p>
            <a:pPr marL="285750" indent="-285750" algn="just">
              <a:lnSpc>
                <a:spcPct val="150000"/>
              </a:lnSpc>
              <a:buClr>
                <a:srgbClr val="0BBBEF"/>
              </a:buClr>
              <a:buFont typeface="Arial" panose="020B0604020202020204" pitchFamily="34" charset="0"/>
              <a:buChar char="•"/>
            </a:pPr>
            <a:r>
              <a:rPr lang="en-GB" sz="1600" b="1" dirty="0">
                <a:latin typeface="Gotham Book" panose="02000604040000020004" pitchFamily="50" charset="0"/>
              </a:rPr>
              <a:t>Italy</a:t>
            </a:r>
          </a:p>
        </p:txBody>
      </p:sp>
      <p:sp>
        <p:nvSpPr>
          <p:cNvPr id="3" name="TextBox 2">
            <a:extLst>
              <a:ext uri="{FF2B5EF4-FFF2-40B4-BE49-F238E27FC236}">
                <a16:creationId xmlns:a16="http://schemas.microsoft.com/office/drawing/2014/main" id="{10D2E9E1-F5EC-1FA9-C68E-425F19D18CAF}"/>
              </a:ext>
            </a:extLst>
          </p:cNvPr>
          <p:cNvSpPr txBox="1"/>
          <p:nvPr/>
        </p:nvSpPr>
        <p:spPr>
          <a:xfrm>
            <a:off x="341344" y="409669"/>
            <a:ext cx="9944586" cy="461665"/>
          </a:xfrm>
          <a:prstGeom prst="rect">
            <a:avLst/>
          </a:prstGeom>
          <a:noFill/>
        </p:spPr>
        <p:txBody>
          <a:bodyPr wrap="square" rtlCol="0">
            <a:spAutoFit/>
          </a:bodyPr>
          <a:lstStyle/>
          <a:p>
            <a:r>
              <a:rPr lang="en-US" sz="2400" dirty="0">
                <a:solidFill>
                  <a:srgbClr val="001D2E"/>
                </a:solidFill>
                <a:latin typeface="Gotham Black" panose="02000604040000020004" pitchFamily="50" charset="0"/>
              </a:rPr>
              <a:t>Methodology</a:t>
            </a:r>
            <a:endParaRPr lang="LID4096" sz="2400" dirty="0">
              <a:solidFill>
                <a:srgbClr val="001D2E"/>
              </a:solidFill>
              <a:latin typeface="Gotham Black" panose="02000604040000020004" pitchFamily="50" charset="0"/>
            </a:endParaRPr>
          </a:p>
        </p:txBody>
      </p:sp>
      <p:pic>
        <p:nvPicPr>
          <p:cNvPr id="5" name="Picture 4" descr="Logo&#10;&#10;Description automatically generated">
            <a:extLst>
              <a:ext uri="{FF2B5EF4-FFF2-40B4-BE49-F238E27FC236}">
                <a16:creationId xmlns:a16="http://schemas.microsoft.com/office/drawing/2014/main" id="{623AF2B9-A827-4DC8-C3FA-8D5548CA98E3}"/>
              </a:ext>
            </a:extLst>
          </p:cNvPr>
          <p:cNvPicPr>
            <a:picLocks noChangeAspect="1"/>
          </p:cNvPicPr>
          <p:nvPr/>
        </p:nvPicPr>
        <p:blipFill rotWithShape="1">
          <a:blip r:embed="rId5">
            <a:extLst>
              <a:ext uri="{28A0092B-C50C-407E-A947-70E740481C1C}">
                <a14:useLocalDpi xmlns:a14="http://schemas.microsoft.com/office/drawing/2010/main" val="0"/>
              </a:ext>
            </a:extLst>
          </a:blip>
          <a:srcRect l="19378" t="25672" r="19986" b="27344"/>
          <a:stretch/>
        </p:blipFill>
        <p:spPr>
          <a:xfrm>
            <a:off x="10586926" y="282538"/>
            <a:ext cx="1263730" cy="720000"/>
          </a:xfrm>
          <a:prstGeom prst="rect">
            <a:avLst/>
          </a:prstGeom>
        </p:spPr>
      </p:pic>
      <p:grpSp>
        <p:nvGrpSpPr>
          <p:cNvPr id="12" name="Group 11">
            <a:extLst>
              <a:ext uri="{FF2B5EF4-FFF2-40B4-BE49-F238E27FC236}">
                <a16:creationId xmlns:a16="http://schemas.microsoft.com/office/drawing/2014/main" id="{C43F7ABF-0861-E31A-3AD2-0624C19135AF}"/>
              </a:ext>
            </a:extLst>
          </p:cNvPr>
          <p:cNvGrpSpPr/>
          <p:nvPr/>
        </p:nvGrpSpPr>
        <p:grpSpPr>
          <a:xfrm>
            <a:off x="0" y="1172433"/>
            <a:ext cx="12192000" cy="2437807"/>
            <a:chOff x="0" y="1247081"/>
            <a:chExt cx="12192000" cy="2437807"/>
          </a:xfrm>
        </p:grpSpPr>
        <p:sp>
          <p:nvSpPr>
            <p:cNvPr id="10" name="Rectangle 9">
              <a:extLst>
                <a:ext uri="{FF2B5EF4-FFF2-40B4-BE49-F238E27FC236}">
                  <a16:creationId xmlns:a16="http://schemas.microsoft.com/office/drawing/2014/main" id="{27BBFD46-E1A6-F5FB-EA93-6FDDCB750767}"/>
                </a:ext>
              </a:extLst>
            </p:cNvPr>
            <p:cNvSpPr/>
            <p:nvPr/>
          </p:nvSpPr>
          <p:spPr>
            <a:xfrm>
              <a:off x="0" y="1247081"/>
              <a:ext cx="12192000" cy="2437807"/>
            </a:xfrm>
            <a:prstGeom prst="rect">
              <a:avLst/>
            </a:prstGeom>
            <a:solidFill>
              <a:srgbClr val="0B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4" name="Picture 3">
              <a:extLst>
                <a:ext uri="{FF2B5EF4-FFF2-40B4-BE49-F238E27FC236}">
                  <a16:creationId xmlns:a16="http://schemas.microsoft.com/office/drawing/2014/main" id="{BEBFA5F2-BDAF-517A-6764-3948B5526639}"/>
                </a:ext>
              </a:extLst>
            </p:cNvPr>
            <p:cNvPicPr>
              <a:picLocks noChangeAspect="1"/>
            </p:cNvPicPr>
            <p:nvPr/>
          </p:nvPicPr>
          <p:blipFill>
            <a:blip r:embed="rId6"/>
            <a:stretch>
              <a:fillRect/>
            </a:stretch>
          </p:blipFill>
          <p:spPr>
            <a:xfrm>
              <a:off x="5488278" y="1429569"/>
              <a:ext cx="6248100" cy="2209976"/>
            </a:xfrm>
            <a:prstGeom prst="rect">
              <a:avLst/>
            </a:prstGeom>
          </p:spPr>
        </p:pic>
        <p:sp>
          <p:nvSpPr>
            <p:cNvPr id="11" name="TextBox 10">
              <a:extLst>
                <a:ext uri="{FF2B5EF4-FFF2-40B4-BE49-F238E27FC236}">
                  <a16:creationId xmlns:a16="http://schemas.microsoft.com/office/drawing/2014/main" id="{D2860909-50B0-D8B5-E39C-840F5C0659B4}"/>
                </a:ext>
              </a:extLst>
            </p:cNvPr>
            <p:cNvSpPr txBox="1"/>
            <p:nvPr/>
          </p:nvSpPr>
          <p:spPr>
            <a:xfrm>
              <a:off x="341344" y="1406687"/>
              <a:ext cx="4267978" cy="2118593"/>
            </a:xfrm>
            <a:prstGeom prst="rect">
              <a:avLst/>
            </a:prstGeom>
            <a:noFill/>
          </p:spPr>
          <p:txBody>
            <a:bodyPr wrap="square" rtlCol="0">
              <a:spAutoFit/>
            </a:bodyPr>
            <a:lstStyle/>
            <a:p>
              <a:pPr algn="just">
                <a:lnSpc>
                  <a:spcPct val="150000"/>
                </a:lnSpc>
              </a:pPr>
              <a:r>
                <a:rPr lang="en-US" sz="1500" dirty="0">
                  <a:solidFill>
                    <a:schemeClr val="bg1"/>
                  </a:solidFill>
                  <a:latin typeface="Gotham Book" pitchFamily="50" charset="0"/>
                </a:rPr>
                <a:t>The consumer electrical products were selected amongst those with the most significant market distribution, the broader potential of causing serious harm to users and for which there are established safety standards. These products include:</a:t>
              </a:r>
              <a:endParaRPr lang="LID4096" sz="1500" dirty="0">
                <a:solidFill>
                  <a:schemeClr val="bg1"/>
                </a:solidFill>
                <a:latin typeface="Gotham Book" pitchFamily="50" charset="0"/>
              </a:endParaRPr>
            </a:p>
          </p:txBody>
        </p:sp>
      </p:grpSp>
    </p:spTree>
    <p:extLst>
      <p:ext uri="{BB962C8B-B14F-4D97-AF65-F5344CB8AC3E}">
        <p14:creationId xmlns:p14="http://schemas.microsoft.com/office/powerpoint/2010/main" val="2988747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BBBE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4EB1A0B-1E13-519B-9356-D6BA0450E9E7}"/>
              </a:ext>
            </a:extLst>
          </p:cNvPr>
          <p:cNvSpPr/>
          <p:nvPr/>
        </p:nvSpPr>
        <p:spPr>
          <a:xfrm>
            <a:off x="1464595" y="4105932"/>
            <a:ext cx="10840228" cy="1895904"/>
          </a:xfrm>
          <a:prstGeom prst="rect">
            <a:avLst/>
          </a:prstGeom>
        </p:spPr>
        <p:txBody>
          <a:bodyPr wrap="square">
            <a:spAutoFit/>
          </a:bodyPr>
          <a:lstStyle/>
          <a:p>
            <a:pPr algn="just">
              <a:lnSpc>
                <a:spcPct val="150000"/>
              </a:lnSpc>
            </a:pPr>
            <a:endParaRPr lang="en-GB" sz="1600" dirty="0">
              <a:solidFill>
                <a:schemeClr val="bg1"/>
              </a:solidFill>
              <a:latin typeface="Gotham Book" panose="02000604040000020004" pitchFamily="50" charset="0"/>
            </a:endParaRPr>
          </a:p>
          <a:p>
            <a:pPr algn="just">
              <a:lnSpc>
                <a:spcPct val="150000"/>
              </a:lnSpc>
            </a:pPr>
            <a:r>
              <a:rPr lang="en-GB" sz="1600" dirty="0">
                <a:solidFill>
                  <a:schemeClr val="bg1"/>
                </a:solidFill>
                <a:latin typeface="Gotham Black" panose="02000604040000020004" pitchFamily="50" charset="0"/>
              </a:rPr>
              <a:t>What changed from 2012 to today?</a:t>
            </a:r>
          </a:p>
          <a:p>
            <a:pPr marL="285750" indent="-285750" algn="just">
              <a:lnSpc>
                <a:spcPct val="150000"/>
              </a:lnSpc>
              <a:buClr>
                <a:srgbClr val="FFFFFF"/>
              </a:buClr>
              <a:buFont typeface="Arial" panose="020B0604020202020204" pitchFamily="34" charset="0"/>
              <a:buChar char="•"/>
            </a:pPr>
            <a:r>
              <a:rPr lang="en-GB" sz="1600" dirty="0">
                <a:solidFill>
                  <a:schemeClr val="bg1"/>
                </a:solidFill>
                <a:latin typeface="Gotham Book" panose="02000604040000020004" pitchFamily="50" charset="0"/>
              </a:rPr>
              <a:t>increase of 15 percentage points in the total number of non-conformities </a:t>
            </a:r>
          </a:p>
          <a:p>
            <a:pPr marL="285750" indent="-285750" algn="just">
              <a:lnSpc>
                <a:spcPct val="150000"/>
              </a:lnSpc>
              <a:buClr>
                <a:srgbClr val="FFFFFF"/>
              </a:buClr>
              <a:buFont typeface="Arial" panose="020B0604020202020204" pitchFamily="34" charset="0"/>
              <a:buChar char="•"/>
            </a:pPr>
            <a:r>
              <a:rPr lang="en-GB" sz="1600" dirty="0">
                <a:solidFill>
                  <a:schemeClr val="bg1"/>
                </a:solidFill>
                <a:latin typeface="Gotham Book" panose="02000604040000020004" pitchFamily="50" charset="0"/>
              </a:rPr>
              <a:t>6 percentage points increase in dangerous non-conformities, from 17% to 23%. </a:t>
            </a:r>
          </a:p>
          <a:p>
            <a:pPr algn="just">
              <a:lnSpc>
                <a:spcPct val="150000"/>
              </a:lnSpc>
            </a:pPr>
            <a:endParaRPr lang="en-GB" sz="1600" dirty="0">
              <a:solidFill>
                <a:schemeClr val="bg1"/>
              </a:solidFill>
              <a:latin typeface="Gotham Book" panose="02000604040000020004" pitchFamily="50" charset="0"/>
            </a:endParaRPr>
          </a:p>
        </p:txBody>
      </p:sp>
      <p:sp>
        <p:nvSpPr>
          <p:cNvPr id="2" name="TextBox 1">
            <a:extLst>
              <a:ext uri="{FF2B5EF4-FFF2-40B4-BE49-F238E27FC236}">
                <a16:creationId xmlns:a16="http://schemas.microsoft.com/office/drawing/2014/main" id="{6127EF54-7F1B-BBF4-D4BD-33D2859B5AFF}"/>
              </a:ext>
            </a:extLst>
          </p:cNvPr>
          <p:cNvSpPr txBox="1"/>
          <p:nvPr/>
        </p:nvSpPr>
        <p:spPr>
          <a:xfrm>
            <a:off x="1464595" y="2234408"/>
            <a:ext cx="9262810" cy="1815882"/>
          </a:xfrm>
          <a:prstGeom prst="rect">
            <a:avLst/>
          </a:prstGeom>
          <a:noFill/>
          <a:ln>
            <a:solidFill>
              <a:srgbClr val="FFFFFF"/>
            </a:solidFill>
            <a:prstDash val="lgDash"/>
          </a:ln>
        </p:spPr>
        <p:txBody>
          <a:bodyPr wrap="square" rtlCol="0">
            <a:spAutoFit/>
          </a:bodyPr>
          <a:lstStyle/>
          <a:p>
            <a:pPr algn="ctr"/>
            <a:r>
              <a:rPr lang="en-US" sz="2800" dirty="0">
                <a:solidFill>
                  <a:schemeClr val="bg1"/>
                </a:solidFill>
                <a:latin typeface="Gotham Black" panose="02000604040000020004" pitchFamily="50" charset="0"/>
              </a:rPr>
              <a:t>Of the 120 products tested, 85 were not compliant with the standards, and 28 presented dangerous non-complying results with safety requirements.</a:t>
            </a:r>
            <a:endParaRPr lang="LID4096" sz="2800" dirty="0">
              <a:solidFill>
                <a:schemeClr val="bg1"/>
              </a:solidFill>
              <a:latin typeface="Gotham Black" panose="02000604040000020004" pitchFamily="50" charset="0"/>
            </a:endParaRPr>
          </a:p>
        </p:txBody>
      </p:sp>
      <p:sp>
        <p:nvSpPr>
          <p:cNvPr id="3" name="TextBox 2">
            <a:extLst>
              <a:ext uri="{FF2B5EF4-FFF2-40B4-BE49-F238E27FC236}">
                <a16:creationId xmlns:a16="http://schemas.microsoft.com/office/drawing/2014/main" id="{1407A766-C41A-6AA9-8C09-02C0CE21D65E}"/>
              </a:ext>
            </a:extLst>
          </p:cNvPr>
          <p:cNvSpPr txBox="1"/>
          <p:nvPr/>
        </p:nvSpPr>
        <p:spPr>
          <a:xfrm>
            <a:off x="1464595" y="1356863"/>
            <a:ext cx="9262810" cy="523220"/>
          </a:xfrm>
          <a:prstGeom prst="rect">
            <a:avLst/>
          </a:prstGeom>
          <a:noFill/>
        </p:spPr>
        <p:txBody>
          <a:bodyPr wrap="square" rtlCol="0">
            <a:spAutoFit/>
          </a:bodyPr>
          <a:lstStyle/>
          <a:p>
            <a:pPr algn="ctr"/>
            <a:r>
              <a:rPr lang="en-US" sz="2800" dirty="0">
                <a:solidFill>
                  <a:schemeClr val="bg1"/>
                </a:solidFill>
                <a:latin typeface="Gotham Black" panose="02000604040000020004" pitchFamily="50" charset="0"/>
              </a:rPr>
              <a:t>RESULTS</a:t>
            </a:r>
            <a:endParaRPr lang="LID4096" sz="2800" dirty="0">
              <a:solidFill>
                <a:schemeClr val="bg1"/>
              </a:solidFill>
              <a:latin typeface="Gotham Black" panose="02000604040000020004" pitchFamily="50" charset="0"/>
            </a:endParaRPr>
          </a:p>
        </p:txBody>
      </p:sp>
      <p:pic>
        <p:nvPicPr>
          <p:cNvPr id="4" name="Picture 3">
            <a:extLst>
              <a:ext uri="{FF2B5EF4-FFF2-40B4-BE49-F238E27FC236}">
                <a16:creationId xmlns:a16="http://schemas.microsoft.com/office/drawing/2014/main" id="{93F68DA4-E727-F5C9-F97F-2BD06097E13F}"/>
              </a:ext>
            </a:extLst>
          </p:cNvPr>
          <p:cNvPicPr>
            <a:picLocks noChangeAspect="1"/>
          </p:cNvPicPr>
          <p:nvPr/>
        </p:nvPicPr>
        <p:blipFill>
          <a:blip r:embed="rId3">
            <a:extLst>
              <a:ext uri="{28A0092B-C50C-407E-A947-70E740481C1C}">
                <a14:useLocalDpi xmlns:a14="http://schemas.microsoft.com/office/drawing/2010/main" val="0"/>
              </a:ext>
            </a:extLst>
          </a:blip>
          <a:srcRect t="5499" b="5499"/>
          <a:stretch/>
        </p:blipFill>
        <p:spPr>
          <a:xfrm>
            <a:off x="10586926" y="282538"/>
            <a:ext cx="1263730" cy="720000"/>
          </a:xfrm>
          <a:prstGeom prst="rect">
            <a:avLst/>
          </a:prstGeom>
        </p:spPr>
      </p:pic>
    </p:spTree>
    <p:extLst>
      <p:ext uri="{BB962C8B-B14F-4D97-AF65-F5344CB8AC3E}">
        <p14:creationId xmlns:p14="http://schemas.microsoft.com/office/powerpoint/2010/main" val="296573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91B26"/>
        </a:solidFill>
        <a:effectLst/>
      </p:bgPr>
    </p:bg>
    <p:spTree>
      <p:nvGrpSpPr>
        <p:cNvPr id="1" name=""/>
        <p:cNvGrpSpPr/>
        <p:nvPr/>
      </p:nvGrpSpPr>
      <p:grpSpPr>
        <a:xfrm>
          <a:off x="0" y="0"/>
          <a:ext cx="0" cy="0"/>
          <a:chOff x="0" y="0"/>
          <a:chExt cx="0" cy="0"/>
        </a:xfrm>
      </p:grpSpPr>
      <p:pic>
        <p:nvPicPr>
          <p:cNvPr id="5" name="Picture 4" descr="A screenshot of a computer&#10;&#10;Description automatically generated with medium confidence">
            <a:extLst>
              <a:ext uri="{FF2B5EF4-FFF2-40B4-BE49-F238E27FC236}">
                <a16:creationId xmlns:a16="http://schemas.microsoft.com/office/drawing/2014/main" id="{0C5A5354-AB36-F940-5433-E9E35DE247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1573" y="1035699"/>
            <a:ext cx="9348854" cy="5178488"/>
          </a:xfrm>
          <a:prstGeom prst="rect">
            <a:avLst/>
          </a:prstGeom>
        </p:spPr>
      </p:pic>
      <p:sp>
        <p:nvSpPr>
          <p:cNvPr id="7" name="TextBox 6">
            <a:extLst>
              <a:ext uri="{FF2B5EF4-FFF2-40B4-BE49-F238E27FC236}">
                <a16:creationId xmlns:a16="http://schemas.microsoft.com/office/drawing/2014/main" id="{89549485-AD0E-5BD6-0652-D8BF76469CC2}"/>
              </a:ext>
            </a:extLst>
          </p:cNvPr>
          <p:cNvSpPr txBox="1"/>
          <p:nvPr/>
        </p:nvSpPr>
        <p:spPr>
          <a:xfrm>
            <a:off x="342901" y="281093"/>
            <a:ext cx="6683050" cy="369332"/>
          </a:xfrm>
          <a:prstGeom prst="rect">
            <a:avLst/>
          </a:prstGeom>
          <a:noFill/>
        </p:spPr>
        <p:txBody>
          <a:bodyPr wrap="square">
            <a:spAutoFit/>
          </a:bodyPr>
          <a:lstStyle/>
          <a:p>
            <a:r>
              <a:rPr lang="LID4096" dirty="0">
                <a:solidFill>
                  <a:schemeClr val="bg1"/>
                </a:solidFill>
                <a:latin typeface="Gotham Black" panose="02000604040000020004" pitchFamily="50" charset="0"/>
              </a:rPr>
              <a:t>Comparative table, 2022 percentages vs 2012-2017</a:t>
            </a:r>
          </a:p>
        </p:txBody>
      </p:sp>
    </p:spTree>
    <p:extLst>
      <p:ext uri="{BB962C8B-B14F-4D97-AF65-F5344CB8AC3E}">
        <p14:creationId xmlns:p14="http://schemas.microsoft.com/office/powerpoint/2010/main" val="1967998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man, person, indoor, building&#10;&#10;Description automatically generated">
            <a:extLst>
              <a:ext uri="{FF2B5EF4-FFF2-40B4-BE49-F238E27FC236}">
                <a16:creationId xmlns:a16="http://schemas.microsoft.com/office/drawing/2014/main" id="{5128B2B0-4439-4037-A143-19D38191040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4" name="Rectangle 13">
            <a:extLst>
              <a:ext uri="{FF2B5EF4-FFF2-40B4-BE49-F238E27FC236}">
                <a16:creationId xmlns:a16="http://schemas.microsoft.com/office/drawing/2014/main" id="{251762BD-8687-4191-9F1A-51C368A51B01}"/>
              </a:ext>
            </a:extLst>
          </p:cNvPr>
          <p:cNvSpPr/>
          <p:nvPr/>
        </p:nvSpPr>
        <p:spPr>
          <a:xfrm>
            <a:off x="0" y="0"/>
            <a:ext cx="12192000" cy="6858000"/>
          </a:xfrm>
          <a:prstGeom prst="rect">
            <a:avLst/>
          </a:prstGeom>
          <a:solidFill>
            <a:srgbClr val="313C41">
              <a:alpha val="7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Open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9" name="Freeform 9">
            <a:extLst>
              <a:ext uri="{FF2B5EF4-FFF2-40B4-BE49-F238E27FC236}">
                <a16:creationId xmlns:a16="http://schemas.microsoft.com/office/drawing/2014/main" id="{3E57C591-E6D0-4C50-9A99-4858CBC53759}"/>
              </a:ext>
            </a:extLst>
          </p:cNvPr>
          <p:cNvSpPr>
            <a:spLocks/>
          </p:cNvSpPr>
          <p:nvPr/>
        </p:nvSpPr>
        <p:spPr bwMode="auto">
          <a:xfrm>
            <a:off x="0" y="2427288"/>
            <a:ext cx="4429125" cy="4430712"/>
          </a:xfrm>
          <a:custGeom>
            <a:avLst/>
            <a:gdLst>
              <a:gd name="T0" fmla="*/ 1624 w 1624"/>
              <a:gd name="T1" fmla="*/ 1625 h 1627"/>
              <a:gd name="T2" fmla="*/ 1496 w 1624"/>
              <a:gd name="T3" fmla="*/ 992 h 1627"/>
              <a:gd name="T4" fmla="*/ 1148 w 1624"/>
              <a:gd name="T5" fmla="*/ 476 h 1627"/>
              <a:gd name="T6" fmla="*/ 632 w 1624"/>
              <a:gd name="T7" fmla="*/ 128 h 1627"/>
              <a:gd name="T8" fmla="*/ 0 w 1624"/>
              <a:gd name="T9" fmla="*/ 0 h 1627"/>
              <a:gd name="T10" fmla="*/ 0 w 1624"/>
              <a:gd name="T11" fmla="*/ 636 h 1627"/>
              <a:gd name="T12" fmla="*/ 988 w 1624"/>
              <a:gd name="T13" fmla="*/ 1625 h 1627"/>
              <a:gd name="T14" fmla="*/ 988 w 1624"/>
              <a:gd name="T15" fmla="*/ 1627 h 1627"/>
              <a:gd name="T16" fmla="*/ 1624 w 1624"/>
              <a:gd name="T17" fmla="*/ 1627 h 1627"/>
              <a:gd name="T18" fmla="*/ 1624 w 1624"/>
              <a:gd name="T19" fmla="*/ 1625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4" h="1627">
                <a:moveTo>
                  <a:pt x="1624" y="1625"/>
                </a:moveTo>
                <a:cubicBezTo>
                  <a:pt x="1624" y="1405"/>
                  <a:pt x="1581" y="1193"/>
                  <a:pt x="1496" y="992"/>
                </a:cubicBezTo>
                <a:cubicBezTo>
                  <a:pt x="1414" y="799"/>
                  <a:pt x="1297" y="625"/>
                  <a:pt x="1148" y="476"/>
                </a:cubicBezTo>
                <a:cubicBezTo>
                  <a:pt x="999" y="327"/>
                  <a:pt x="825" y="210"/>
                  <a:pt x="632" y="128"/>
                </a:cubicBezTo>
                <a:cubicBezTo>
                  <a:pt x="431" y="43"/>
                  <a:pt x="219" y="0"/>
                  <a:pt x="0" y="0"/>
                </a:cubicBezTo>
                <a:cubicBezTo>
                  <a:pt x="0" y="636"/>
                  <a:pt x="0" y="636"/>
                  <a:pt x="0" y="636"/>
                </a:cubicBezTo>
                <a:cubicBezTo>
                  <a:pt x="545" y="636"/>
                  <a:pt x="988" y="1079"/>
                  <a:pt x="988" y="1625"/>
                </a:cubicBezTo>
                <a:cubicBezTo>
                  <a:pt x="988" y="1625"/>
                  <a:pt x="988" y="1626"/>
                  <a:pt x="988" y="1627"/>
                </a:cubicBezTo>
                <a:cubicBezTo>
                  <a:pt x="1624" y="1627"/>
                  <a:pt x="1624" y="1627"/>
                  <a:pt x="1624" y="1627"/>
                </a:cubicBezTo>
                <a:cubicBezTo>
                  <a:pt x="1624" y="1626"/>
                  <a:pt x="1624" y="1625"/>
                  <a:pt x="1624" y="1625"/>
                </a:cubicBezTo>
                <a:close/>
              </a:path>
            </a:pathLst>
          </a:custGeom>
          <a:solidFill>
            <a:srgbClr val="17BFF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Open Sans"/>
              <a:ea typeface="+mn-ea"/>
              <a:cs typeface="+mn-cs"/>
            </a:endParaRPr>
          </a:p>
        </p:txBody>
      </p:sp>
      <p:sp>
        <p:nvSpPr>
          <p:cNvPr id="15" name="TextBox 14">
            <a:extLst>
              <a:ext uri="{FF2B5EF4-FFF2-40B4-BE49-F238E27FC236}">
                <a16:creationId xmlns:a16="http://schemas.microsoft.com/office/drawing/2014/main" id="{43D4C931-3B21-4830-9FE5-F4BFC1D7092A}"/>
              </a:ext>
            </a:extLst>
          </p:cNvPr>
          <p:cNvSpPr txBox="1"/>
          <p:nvPr/>
        </p:nvSpPr>
        <p:spPr>
          <a:xfrm>
            <a:off x="5086970" y="2080107"/>
            <a:ext cx="3447429"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FFFFFF"/>
                </a:solidFill>
                <a:effectLst/>
                <a:uLnTx/>
                <a:uFillTx/>
                <a:latin typeface="Gotham Black"/>
                <a:ea typeface="+mn-ea"/>
                <a:cs typeface="+mn-cs"/>
              </a:rPr>
              <a:t>Follow us online </a:t>
            </a:r>
            <a:br>
              <a:rPr kumimoji="0" lang="en-US" sz="1800" i="0" u="none" strike="noStrike" kern="1200" cap="none" spc="0" normalizeH="0" baseline="0" noProof="0" dirty="0">
                <a:ln>
                  <a:noFill/>
                </a:ln>
                <a:solidFill>
                  <a:srgbClr val="FFFFFF"/>
                </a:solidFill>
                <a:effectLst/>
                <a:uLnTx/>
                <a:uFillTx/>
                <a:latin typeface="Open Sans"/>
                <a:ea typeface="+mn-ea"/>
                <a:cs typeface="+mn-cs"/>
              </a:rPr>
            </a:br>
            <a:endParaRPr kumimoji="0" lang="en-US" sz="1800" i="0" u="none" strike="noStrike" kern="1200" cap="none" spc="0" normalizeH="0" baseline="0" noProof="0" dirty="0">
              <a:ln>
                <a:noFill/>
              </a:ln>
              <a:solidFill>
                <a:srgbClr val="FFFFFF"/>
              </a:solidFill>
              <a:effectLst/>
              <a:uLnTx/>
              <a:uFillTx/>
              <a:latin typeface="Open Sans"/>
              <a:ea typeface="+mn-ea"/>
              <a:cs typeface="+mn-cs"/>
            </a:endParaRPr>
          </a:p>
        </p:txBody>
      </p:sp>
      <p:pic>
        <p:nvPicPr>
          <p:cNvPr id="17" name="Picture 16">
            <a:extLst>
              <a:ext uri="{FF2B5EF4-FFF2-40B4-BE49-F238E27FC236}">
                <a16:creationId xmlns:a16="http://schemas.microsoft.com/office/drawing/2014/main" id="{A9B0F951-057D-44A3-B238-D090103040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64500" y="250197"/>
            <a:ext cx="1734340" cy="1078910"/>
          </a:xfrm>
          <a:prstGeom prst="rect">
            <a:avLst/>
          </a:prstGeom>
        </p:spPr>
      </p:pic>
      <p:sp>
        <p:nvSpPr>
          <p:cNvPr id="3" name="TextBox 2">
            <a:extLst>
              <a:ext uri="{FF2B5EF4-FFF2-40B4-BE49-F238E27FC236}">
                <a16:creationId xmlns:a16="http://schemas.microsoft.com/office/drawing/2014/main" id="{6C8CA277-7437-4B68-AD54-98FC11B46E84}"/>
              </a:ext>
            </a:extLst>
          </p:cNvPr>
          <p:cNvSpPr txBox="1"/>
          <p:nvPr/>
        </p:nvSpPr>
        <p:spPr>
          <a:xfrm>
            <a:off x="5856670" y="3594515"/>
            <a:ext cx="152958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Gotham"/>
              </a:rPr>
              <a:t>@TICCouncil</a:t>
            </a:r>
          </a:p>
        </p:txBody>
      </p:sp>
      <p:pic>
        <p:nvPicPr>
          <p:cNvPr id="1026" name="Picture 2">
            <a:extLst>
              <a:ext uri="{FF2B5EF4-FFF2-40B4-BE49-F238E27FC236}">
                <a16:creationId xmlns:a16="http://schemas.microsoft.com/office/drawing/2014/main" id="{EFBF7FC5-3D0E-4BE9-886D-E29076E379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5677368" y="2748536"/>
            <a:ext cx="811367" cy="8113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429A2DE-F834-4D30-B117-264FF054F6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6621463" y="2715478"/>
            <a:ext cx="811368" cy="81136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BA61C060-DBC7-49DD-8F7A-FA18C0B260CB}"/>
              </a:ext>
            </a:extLst>
          </p:cNvPr>
          <p:cNvSpPr txBox="1"/>
          <p:nvPr/>
        </p:nvSpPr>
        <p:spPr>
          <a:xfrm>
            <a:off x="5251450" y="6199337"/>
            <a:ext cx="27400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Gotham"/>
              </a:rPr>
              <a:t>www.tic-council.org</a:t>
            </a:r>
            <a:endParaRPr kumimoji="0" lang="en-US" sz="1600" b="0" i="0" u="none" strike="noStrike" kern="1200" cap="none" spc="0" normalizeH="0" baseline="0" noProof="0" dirty="0">
              <a:ln>
                <a:noFill/>
              </a:ln>
              <a:solidFill>
                <a:srgbClr val="FFFFFF"/>
              </a:solidFill>
              <a:effectLst/>
              <a:uLnTx/>
              <a:uFillTx/>
              <a:latin typeface="Gotham"/>
            </a:endParaRPr>
          </a:p>
        </p:txBody>
      </p:sp>
      <p:pic>
        <p:nvPicPr>
          <p:cNvPr id="19" name="Picture 18">
            <a:extLst>
              <a:ext uri="{FF2B5EF4-FFF2-40B4-BE49-F238E27FC236}">
                <a16:creationId xmlns:a16="http://schemas.microsoft.com/office/drawing/2014/main" id="{CB84C15D-EE3F-41AD-9069-BAA75590540B}"/>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0915259" y="5855462"/>
            <a:ext cx="628650" cy="657225"/>
          </a:xfrm>
          <a:prstGeom prst="rect">
            <a:avLst/>
          </a:prstGeom>
        </p:spPr>
      </p:pic>
    </p:spTree>
    <p:extLst>
      <p:ext uri="{BB962C8B-B14F-4D97-AF65-F5344CB8AC3E}">
        <p14:creationId xmlns:p14="http://schemas.microsoft.com/office/powerpoint/2010/main" val="1844865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257556"/>
            <a:ext cx="12192000" cy="6602095"/>
            <a:chOff x="0" y="257556"/>
            <a:chExt cx="12192000" cy="6602095"/>
          </a:xfrm>
        </p:grpSpPr>
        <p:sp>
          <p:nvSpPr>
            <p:cNvPr id="3" name="object 3"/>
            <p:cNvSpPr/>
            <p:nvPr/>
          </p:nvSpPr>
          <p:spPr>
            <a:xfrm>
              <a:off x="0" y="1077467"/>
              <a:ext cx="12192000" cy="5781040"/>
            </a:xfrm>
            <a:custGeom>
              <a:avLst/>
              <a:gdLst/>
              <a:ahLst/>
              <a:cxnLst/>
              <a:rect l="l" t="t" r="r" b="b"/>
              <a:pathLst>
                <a:path w="12192000" h="5781040">
                  <a:moveTo>
                    <a:pt x="12192000" y="0"/>
                  </a:moveTo>
                  <a:lnTo>
                    <a:pt x="0" y="0"/>
                  </a:lnTo>
                  <a:lnTo>
                    <a:pt x="0" y="5780532"/>
                  </a:lnTo>
                  <a:lnTo>
                    <a:pt x="12192000" y="5780532"/>
                  </a:lnTo>
                  <a:lnTo>
                    <a:pt x="12192000" y="0"/>
                  </a:lnTo>
                  <a:close/>
                </a:path>
              </a:pathLst>
            </a:custGeom>
            <a:solidFill>
              <a:srgbClr val="0355B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object 4"/>
            <p:cNvPicPr/>
            <p:nvPr/>
          </p:nvPicPr>
          <p:blipFill>
            <a:blip r:embed="rId2" cstate="print"/>
            <a:stretch>
              <a:fillRect/>
            </a:stretch>
          </p:blipFill>
          <p:spPr>
            <a:xfrm>
              <a:off x="5388864" y="257556"/>
              <a:ext cx="1659636" cy="1153668"/>
            </a:xfrm>
            <a:prstGeom prst="rect">
              <a:avLst/>
            </a:prstGeom>
          </p:spPr>
        </p:pic>
        <p:sp>
          <p:nvSpPr>
            <p:cNvPr id="5" name="object 5"/>
            <p:cNvSpPr/>
            <p:nvPr/>
          </p:nvSpPr>
          <p:spPr>
            <a:xfrm>
              <a:off x="838961" y="1980438"/>
              <a:ext cx="0" cy="4879340"/>
            </a:xfrm>
            <a:custGeom>
              <a:avLst/>
              <a:gdLst/>
              <a:ahLst/>
              <a:cxnLst/>
              <a:rect l="l" t="t" r="r" b="b"/>
              <a:pathLst>
                <a:path h="4879340">
                  <a:moveTo>
                    <a:pt x="0" y="0"/>
                  </a:moveTo>
                  <a:lnTo>
                    <a:pt x="0" y="4879074"/>
                  </a:lnTo>
                </a:path>
              </a:pathLst>
            </a:custGeom>
            <a:ln w="28956">
              <a:solidFill>
                <a:srgbClr val="FFC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5740908" y="6618732"/>
              <a:ext cx="707390" cy="241300"/>
            </a:xfrm>
            <a:custGeom>
              <a:avLst/>
              <a:gdLst/>
              <a:ahLst/>
              <a:cxnLst/>
              <a:rect l="l" t="t" r="r" b="b"/>
              <a:pathLst>
                <a:path w="707389" h="241300">
                  <a:moveTo>
                    <a:pt x="707136" y="0"/>
                  </a:moveTo>
                  <a:lnTo>
                    <a:pt x="0" y="0"/>
                  </a:lnTo>
                  <a:lnTo>
                    <a:pt x="0" y="240792"/>
                  </a:lnTo>
                  <a:lnTo>
                    <a:pt x="707136" y="240792"/>
                  </a:lnTo>
                  <a:lnTo>
                    <a:pt x="707136" y="0"/>
                  </a:lnTo>
                  <a:close/>
                </a:path>
              </a:pathLst>
            </a:custGeom>
            <a:solidFill>
              <a:srgbClr val="00449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object 7"/>
          <p:cNvSpPr txBox="1"/>
          <p:nvPr/>
        </p:nvSpPr>
        <p:spPr>
          <a:xfrm>
            <a:off x="1150111" y="4443222"/>
            <a:ext cx="4674235" cy="4521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2070100" algn="l"/>
              </a:tabLst>
              <a:defRPr/>
            </a:pPr>
            <a:r>
              <a:rPr kumimoji="0" sz="2800" b="0" i="0" u="none" strike="noStrike" kern="1200" cap="none" spc="-5" normalizeH="0" baseline="0" noProof="0" dirty="0">
                <a:ln>
                  <a:noFill/>
                </a:ln>
                <a:solidFill>
                  <a:srgbClr val="FFC000"/>
                </a:solidFill>
                <a:effectLst/>
                <a:uLnTx/>
                <a:uFillTx/>
                <a:latin typeface="Arial MT"/>
                <a:ea typeface="+mn-ea"/>
                <a:cs typeface="Arial MT"/>
              </a:rPr>
              <a:t>TIC</a:t>
            </a:r>
            <a:r>
              <a:rPr kumimoji="0" sz="2800" b="0" i="0" u="none" strike="noStrike" kern="1200" cap="none" spc="15" normalizeH="0" baseline="0" noProof="0" dirty="0">
                <a:ln>
                  <a:noFill/>
                </a:ln>
                <a:solidFill>
                  <a:srgbClr val="FFC000"/>
                </a:solidFill>
                <a:effectLst/>
                <a:uLnTx/>
                <a:uFillTx/>
                <a:latin typeface="Arial MT"/>
                <a:ea typeface="+mn-ea"/>
                <a:cs typeface="Arial MT"/>
              </a:rPr>
              <a:t> </a:t>
            </a:r>
            <a:r>
              <a:rPr kumimoji="0" sz="2800" b="0" i="0" u="none" strike="noStrike" kern="1200" cap="none" spc="-5" normalizeH="0" baseline="0" noProof="0" dirty="0">
                <a:ln>
                  <a:noFill/>
                </a:ln>
                <a:solidFill>
                  <a:srgbClr val="FFC000"/>
                </a:solidFill>
                <a:effectLst/>
                <a:uLnTx/>
                <a:uFillTx/>
                <a:latin typeface="Arial MT"/>
                <a:ea typeface="+mn-ea"/>
                <a:cs typeface="Arial MT"/>
              </a:rPr>
              <a:t>Council	-</a:t>
            </a:r>
            <a:r>
              <a:rPr kumimoji="0" sz="2800" b="0" i="0" u="none" strike="noStrike" kern="1200" cap="none" spc="-10" normalizeH="0" baseline="0" noProof="0" dirty="0">
                <a:ln>
                  <a:noFill/>
                </a:ln>
                <a:solidFill>
                  <a:srgbClr val="FFC000"/>
                </a:solidFill>
                <a:effectLst/>
                <a:uLnTx/>
                <a:uFillTx/>
                <a:latin typeface="Arial MT"/>
                <a:ea typeface="+mn-ea"/>
                <a:cs typeface="Arial MT"/>
              </a:rPr>
              <a:t> </a:t>
            </a:r>
            <a:r>
              <a:rPr kumimoji="0" sz="2800" b="0" i="0" u="none" strike="noStrike" kern="1200" cap="none" spc="-5" normalizeH="0" baseline="0" noProof="0" dirty="0">
                <a:ln>
                  <a:noFill/>
                </a:ln>
                <a:solidFill>
                  <a:srgbClr val="FFC000"/>
                </a:solidFill>
                <a:effectLst/>
                <a:uLnTx/>
                <a:uFillTx/>
                <a:latin typeface="Arial MT"/>
                <a:ea typeface="+mn-ea"/>
                <a:cs typeface="Arial MT"/>
              </a:rPr>
              <a:t>15</a:t>
            </a:r>
            <a:r>
              <a:rPr kumimoji="0" sz="2800" b="0" i="0" u="none" strike="noStrike" kern="1200" cap="none" spc="-15" normalizeH="0" baseline="0" noProof="0" dirty="0">
                <a:ln>
                  <a:noFill/>
                </a:ln>
                <a:solidFill>
                  <a:srgbClr val="FFC000"/>
                </a:solidFill>
                <a:effectLst/>
                <a:uLnTx/>
                <a:uFillTx/>
                <a:latin typeface="Arial MT"/>
                <a:ea typeface="+mn-ea"/>
                <a:cs typeface="Arial MT"/>
              </a:rPr>
              <a:t> </a:t>
            </a:r>
            <a:r>
              <a:rPr kumimoji="0" sz="2800" b="0" i="0" u="none" strike="noStrike" kern="1200" cap="none" spc="-5" normalizeH="0" baseline="0" noProof="0" dirty="0">
                <a:ln>
                  <a:noFill/>
                </a:ln>
                <a:solidFill>
                  <a:srgbClr val="FFC000"/>
                </a:solidFill>
                <a:effectLst/>
                <a:uLnTx/>
                <a:uFillTx/>
                <a:latin typeface="Arial MT"/>
                <a:ea typeface="+mn-ea"/>
                <a:cs typeface="Arial MT"/>
              </a:rPr>
              <a:t>March</a:t>
            </a:r>
            <a:r>
              <a:rPr kumimoji="0" sz="2800" b="0" i="0" u="none" strike="noStrike" kern="1200" cap="none" spc="-10" normalizeH="0" baseline="0" noProof="0" dirty="0">
                <a:ln>
                  <a:noFill/>
                </a:ln>
                <a:solidFill>
                  <a:srgbClr val="FFC000"/>
                </a:solidFill>
                <a:effectLst/>
                <a:uLnTx/>
                <a:uFillTx/>
                <a:latin typeface="Arial MT"/>
                <a:ea typeface="+mn-ea"/>
                <a:cs typeface="Arial MT"/>
              </a:rPr>
              <a:t> </a:t>
            </a:r>
            <a:r>
              <a:rPr kumimoji="0" sz="2800" b="0" i="0" u="none" strike="noStrike" kern="1200" cap="none" spc="-5" normalizeH="0" baseline="0" noProof="0" dirty="0">
                <a:ln>
                  <a:noFill/>
                </a:ln>
                <a:solidFill>
                  <a:srgbClr val="FFC000"/>
                </a:solidFill>
                <a:effectLst/>
                <a:uLnTx/>
                <a:uFillTx/>
                <a:latin typeface="Arial MT"/>
                <a:ea typeface="+mn-ea"/>
                <a:cs typeface="Arial MT"/>
              </a:rPr>
              <a:t>2023</a:t>
            </a:r>
            <a:endParaRPr kumimoji="0" sz="2800" b="0" i="0" u="none" strike="noStrike" kern="1200" cap="none" spc="0" normalizeH="0" baseline="0" noProof="0">
              <a:ln>
                <a:noFill/>
              </a:ln>
              <a:solidFill>
                <a:prstClr val="black"/>
              </a:solidFill>
              <a:effectLst/>
              <a:uLnTx/>
              <a:uFillTx/>
              <a:latin typeface="Arial MT"/>
              <a:ea typeface="+mn-ea"/>
              <a:cs typeface="Arial MT"/>
            </a:endParaRPr>
          </a:p>
        </p:txBody>
      </p:sp>
      <p:sp>
        <p:nvSpPr>
          <p:cNvPr id="8" name="object 8"/>
          <p:cNvSpPr txBox="1">
            <a:spLocks noGrp="1"/>
          </p:cNvSpPr>
          <p:nvPr>
            <p:ph type="title"/>
          </p:nvPr>
        </p:nvSpPr>
        <p:spPr>
          <a:xfrm>
            <a:off x="1046784" y="2366263"/>
            <a:ext cx="10184130" cy="835660"/>
          </a:xfrm>
          <a:prstGeom prst="rect">
            <a:avLst/>
          </a:prstGeom>
        </p:spPr>
        <p:txBody>
          <a:bodyPr vert="horz" wrap="square" lIns="0" tIns="60960" rIns="0" bIns="0" rtlCol="0">
            <a:spAutoFit/>
          </a:bodyPr>
          <a:lstStyle/>
          <a:p>
            <a:pPr marL="3503929" marR="5080" indent="-3491865">
              <a:lnSpc>
                <a:spcPts val="3020"/>
              </a:lnSpc>
              <a:spcBef>
                <a:spcPts val="480"/>
              </a:spcBef>
            </a:pPr>
            <a:r>
              <a:rPr b="1" spc="-5" dirty="0">
                <a:solidFill>
                  <a:srgbClr val="FFC000"/>
                </a:solidFill>
                <a:latin typeface="Verdana"/>
                <a:cs typeface="Verdana"/>
              </a:rPr>
              <a:t>Product</a:t>
            </a:r>
            <a:r>
              <a:rPr b="1" spc="20" dirty="0">
                <a:solidFill>
                  <a:srgbClr val="FFC000"/>
                </a:solidFill>
                <a:latin typeface="Verdana"/>
                <a:cs typeface="Verdana"/>
              </a:rPr>
              <a:t> </a:t>
            </a:r>
            <a:r>
              <a:rPr b="1" spc="-5" dirty="0">
                <a:solidFill>
                  <a:srgbClr val="FFC000"/>
                </a:solidFill>
                <a:latin typeface="Verdana"/>
                <a:cs typeface="Verdana"/>
              </a:rPr>
              <a:t>compliance</a:t>
            </a:r>
            <a:r>
              <a:rPr b="1" spc="45" dirty="0">
                <a:solidFill>
                  <a:srgbClr val="FFC000"/>
                </a:solidFill>
                <a:latin typeface="Verdana"/>
                <a:cs typeface="Verdana"/>
              </a:rPr>
              <a:t> </a:t>
            </a:r>
            <a:r>
              <a:rPr b="1" spc="-5" dirty="0">
                <a:solidFill>
                  <a:srgbClr val="FFC000"/>
                </a:solidFill>
                <a:latin typeface="Verdana"/>
                <a:cs typeface="Verdana"/>
              </a:rPr>
              <a:t>and</a:t>
            </a:r>
            <a:r>
              <a:rPr b="1" spc="10" dirty="0">
                <a:solidFill>
                  <a:srgbClr val="FFC000"/>
                </a:solidFill>
                <a:latin typeface="Verdana"/>
                <a:cs typeface="Verdana"/>
              </a:rPr>
              <a:t> </a:t>
            </a:r>
            <a:r>
              <a:rPr b="1" spc="-10" dirty="0">
                <a:solidFill>
                  <a:srgbClr val="FFC000"/>
                </a:solidFill>
                <a:latin typeface="Verdana"/>
                <a:cs typeface="Verdana"/>
              </a:rPr>
              <a:t>market</a:t>
            </a:r>
            <a:r>
              <a:rPr b="1" spc="10" dirty="0">
                <a:solidFill>
                  <a:srgbClr val="FFC000"/>
                </a:solidFill>
                <a:latin typeface="Verdana"/>
                <a:cs typeface="Verdana"/>
              </a:rPr>
              <a:t> </a:t>
            </a:r>
            <a:r>
              <a:rPr b="1" spc="-5" dirty="0">
                <a:solidFill>
                  <a:srgbClr val="FFC000"/>
                </a:solidFill>
                <a:latin typeface="Verdana"/>
                <a:cs typeface="Verdana"/>
              </a:rPr>
              <a:t>surveillance</a:t>
            </a:r>
            <a:r>
              <a:rPr b="1" spc="60" dirty="0">
                <a:solidFill>
                  <a:srgbClr val="FFC000"/>
                </a:solidFill>
                <a:latin typeface="Verdana"/>
                <a:cs typeface="Verdana"/>
              </a:rPr>
              <a:t> </a:t>
            </a:r>
            <a:r>
              <a:rPr b="1" spc="-5" dirty="0">
                <a:solidFill>
                  <a:srgbClr val="FFC000"/>
                </a:solidFill>
                <a:latin typeface="Verdana"/>
                <a:cs typeface="Verdana"/>
              </a:rPr>
              <a:t>in</a:t>
            </a:r>
            <a:r>
              <a:rPr b="1" spc="10" dirty="0">
                <a:solidFill>
                  <a:srgbClr val="FFC000"/>
                </a:solidFill>
                <a:latin typeface="Verdana"/>
                <a:cs typeface="Verdana"/>
              </a:rPr>
              <a:t> </a:t>
            </a:r>
            <a:r>
              <a:rPr b="1" spc="-5" dirty="0">
                <a:solidFill>
                  <a:srgbClr val="FFC000"/>
                </a:solidFill>
                <a:latin typeface="Verdana"/>
                <a:cs typeface="Verdana"/>
              </a:rPr>
              <a:t>the </a:t>
            </a:r>
            <a:r>
              <a:rPr b="1" spc="-940" dirty="0">
                <a:solidFill>
                  <a:srgbClr val="FFC000"/>
                </a:solidFill>
                <a:latin typeface="Verdana"/>
                <a:cs typeface="Verdana"/>
              </a:rPr>
              <a:t> </a:t>
            </a:r>
            <a:r>
              <a:rPr b="1" spc="-10" dirty="0">
                <a:solidFill>
                  <a:srgbClr val="FFC000"/>
                </a:solidFill>
                <a:latin typeface="Verdana"/>
                <a:cs typeface="Verdana"/>
              </a:rPr>
              <a:t>European</a:t>
            </a:r>
            <a:r>
              <a:rPr b="1" spc="30" dirty="0">
                <a:solidFill>
                  <a:srgbClr val="FFC000"/>
                </a:solidFill>
                <a:latin typeface="Verdana"/>
                <a:cs typeface="Verdana"/>
              </a:rPr>
              <a:t> </a:t>
            </a:r>
            <a:r>
              <a:rPr b="1" spc="-5" dirty="0">
                <a:solidFill>
                  <a:srgbClr val="FFC000"/>
                </a:solidFill>
                <a:latin typeface="Verdana"/>
                <a:cs typeface="Verdana"/>
              </a:rPr>
              <a:t>Union</a:t>
            </a:r>
          </a:p>
        </p:txBody>
      </p:sp>
      <p:sp>
        <p:nvSpPr>
          <p:cNvPr id="9" name="object 9"/>
          <p:cNvSpPr txBox="1"/>
          <p:nvPr/>
        </p:nvSpPr>
        <p:spPr>
          <a:xfrm>
            <a:off x="6973061" y="5345683"/>
            <a:ext cx="4196080" cy="756920"/>
          </a:xfrm>
          <a:prstGeom prst="rect">
            <a:avLst/>
          </a:prstGeom>
        </p:spPr>
        <p:txBody>
          <a:bodyPr vert="horz" wrap="square" lIns="0" tIns="12065" rIns="0" bIns="0" rtlCol="0">
            <a:spAutoFit/>
          </a:bodyPr>
          <a:lstStyle/>
          <a:p>
            <a:pPr marL="2463165" marR="0" lvl="0" indent="0" algn="l" defTabSz="914400" rtl="0" eaLnBrk="1" fontAlgn="auto" latinLnBrk="0" hangingPunct="1">
              <a:lnSpc>
                <a:spcPct val="100000"/>
              </a:lnSpc>
              <a:spcBef>
                <a:spcPts val="95"/>
              </a:spcBef>
              <a:spcAft>
                <a:spcPts val="0"/>
              </a:spcAft>
              <a:buClrTx/>
              <a:buSzTx/>
              <a:buFontTx/>
              <a:buNone/>
              <a:tabLst/>
              <a:defRPr/>
            </a:pPr>
            <a:r>
              <a:rPr kumimoji="0" sz="1600" b="0" i="0" u="none" strike="noStrike" kern="1200" cap="none" spc="-5" normalizeH="0" baseline="0" noProof="0" dirty="0">
                <a:ln>
                  <a:noFill/>
                </a:ln>
                <a:solidFill>
                  <a:srgbClr val="FFFFFF"/>
                </a:solidFill>
                <a:effectLst/>
                <a:uLnTx/>
                <a:uFillTx/>
                <a:latin typeface="Arial MT"/>
                <a:ea typeface="+mn-ea"/>
                <a:cs typeface="Arial MT"/>
              </a:rPr>
              <a:t>Kristyna</a:t>
            </a:r>
            <a:r>
              <a:rPr kumimoji="0" sz="1600" b="0" i="0" u="none" strike="noStrike" kern="1200" cap="none" spc="-50" normalizeH="0" baseline="0" noProof="0" dirty="0">
                <a:ln>
                  <a:noFill/>
                </a:ln>
                <a:solidFill>
                  <a:srgbClr val="FFFFFF"/>
                </a:solidFill>
                <a:effectLst/>
                <a:uLnTx/>
                <a:uFillTx/>
                <a:latin typeface="Arial MT"/>
                <a:ea typeface="+mn-ea"/>
                <a:cs typeface="Arial MT"/>
              </a:rPr>
              <a:t> </a:t>
            </a:r>
            <a:r>
              <a:rPr kumimoji="0" sz="1600" b="0" i="0" u="none" strike="noStrike" kern="1200" cap="none" spc="-5" normalizeH="0" baseline="0" noProof="0" dirty="0">
                <a:ln>
                  <a:noFill/>
                </a:ln>
                <a:solidFill>
                  <a:srgbClr val="FFFFFF"/>
                </a:solidFill>
                <a:effectLst/>
                <a:uLnTx/>
                <a:uFillTx/>
                <a:latin typeface="Arial MT"/>
                <a:ea typeface="+mn-ea"/>
                <a:cs typeface="Arial MT"/>
              </a:rPr>
              <a:t>Deiberova</a:t>
            </a:r>
            <a:endParaRPr kumimoji="0" sz="1600" b="0" i="0" u="none" strike="noStrike" kern="1200" cap="none" spc="0" normalizeH="0" baseline="0" noProof="0">
              <a:ln>
                <a:noFill/>
              </a:ln>
              <a:solidFill>
                <a:prstClr val="black"/>
              </a:solidFill>
              <a:effectLst/>
              <a:uLnTx/>
              <a:uFillTx/>
              <a:latin typeface="Arial MT"/>
              <a:ea typeface="+mn-ea"/>
              <a:cs typeface="Arial MT"/>
            </a:endParaRPr>
          </a:p>
          <a:p>
            <a:pPr marL="0" marR="5080" lvl="0" indent="0" algn="r" defTabSz="914400" rtl="0" eaLnBrk="1" fontAlgn="auto" latinLnBrk="0" hangingPunct="1">
              <a:lnSpc>
                <a:spcPct val="100000"/>
              </a:lnSpc>
              <a:spcBef>
                <a:spcPts val="0"/>
              </a:spcBef>
              <a:spcAft>
                <a:spcPts val="0"/>
              </a:spcAft>
              <a:buClrTx/>
              <a:buSzTx/>
              <a:buFontTx/>
              <a:buNone/>
              <a:tabLst/>
              <a:defRPr/>
            </a:pPr>
            <a:r>
              <a:rPr kumimoji="0" sz="1600" b="0" i="1" u="none" strike="noStrike" kern="1200" cap="none" spc="-5" normalizeH="0" baseline="0" noProof="0" dirty="0">
                <a:ln>
                  <a:noFill/>
                </a:ln>
                <a:solidFill>
                  <a:srgbClr val="FFFFFF"/>
                </a:solidFill>
                <a:effectLst/>
                <a:uLnTx/>
                <a:uFillTx/>
                <a:latin typeface="Arial"/>
                <a:ea typeface="+mn-ea"/>
                <a:cs typeface="Arial"/>
              </a:rPr>
              <a:t>Unit</a:t>
            </a:r>
            <a:r>
              <a:rPr kumimoji="0" sz="1600" b="0" i="1" u="none" strike="noStrike" kern="1200" cap="none" spc="0" normalizeH="0" baseline="0" noProof="0" dirty="0">
                <a:ln>
                  <a:noFill/>
                </a:ln>
                <a:solidFill>
                  <a:srgbClr val="FFFFFF"/>
                </a:solidFill>
                <a:effectLst/>
                <a:uLnTx/>
                <a:uFillTx/>
                <a:latin typeface="Arial"/>
                <a:ea typeface="+mn-ea"/>
                <a:cs typeface="Arial"/>
              </a:rPr>
              <a:t> </a:t>
            </a:r>
            <a:r>
              <a:rPr kumimoji="0" sz="1600" b="0" i="1" u="none" strike="noStrike" kern="1200" cap="none" spc="-5" normalizeH="0" baseline="0" noProof="0" dirty="0">
                <a:ln>
                  <a:noFill/>
                </a:ln>
                <a:solidFill>
                  <a:srgbClr val="FFFFFF"/>
                </a:solidFill>
                <a:effectLst/>
                <a:uLnTx/>
                <a:uFillTx/>
                <a:latin typeface="Arial"/>
                <a:ea typeface="+mn-ea"/>
                <a:cs typeface="Arial"/>
              </a:rPr>
              <a:t>E4</a:t>
            </a:r>
            <a:r>
              <a:rPr kumimoji="0" sz="1600" b="0" i="1" u="none" strike="noStrike" kern="1200" cap="none" spc="0" normalizeH="0" baseline="0" noProof="0" dirty="0">
                <a:ln>
                  <a:noFill/>
                </a:ln>
                <a:solidFill>
                  <a:srgbClr val="FFFFFF"/>
                </a:solidFill>
                <a:effectLst/>
                <a:uLnTx/>
                <a:uFillTx/>
                <a:latin typeface="Arial"/>
                <a:ea typeface="+mn-ea"/>
                <a:cs typeface="Arial"/>
              </a:rPr>
              <a:t> </a:t>
            </a:r>
            <a:r>
              <a:rPr kumimoji="0" sz="1600" b="0" i="1" u="none" strike="noStrike" kern="1200" cap="none" spc="-5" normalizeH="0" baseline="0" noProof="0" dirty="0">
                <a:ln>
                  <a:noFill/>
                </a:ln>
                <a:solidFill>
                  <a:srgbClr val="FFFFFF"/>
                </a:solidFill>
                <a:effectLst/>
                <a:uLnTx/>
                <a:uFillTx/>
                <a:latin typeface="Arial"/>
                <a:ea typeface="+mn-ea"/>
                <a:cs typeface="Arial"/>
              </a:rPr>
              <a:t>“Product</a:t>
            </a:r>
            <a:r>
              <a:rPr kumimoji="0" sz="1600" b="0" i="1" u="none" strike="noStrike" kern="1200" cap="none" spc="30" normalizeH="0" baseline="0" noProof="0" dirty="0">
                <a:ln>
                  <a:noFill/>
                </a:ln>
                <a:solidFill>
                  <a:srgbClr val="FFFFFF"/>
                </a:solidFill>
                <a:effectLst/>
                <a:uLnTx/>
                <a:uFillTx/>
                <a:latin typeface="Arial"/>
                <a:ea typeface="+mn-ea"/>
                <a:cs typeface="Arial"/>
              </a:rPr>
              <a:t> </a:t>
            </a:r>
            <a:r>
              <a:rPr kumimoji="0" sz="1600" b="0" i="1" u="none" strike="noStrike" kern="1200" cap="none" spc="-5" normalizeH="0" baseline="0" noProof="0" dirty="0">
                <a:ln>
                  <a:noFill/>
                </a:ln>
                <a:solidFill>
                  <a:srgbClr val="FFFFFF"/>
                </a:solidFill>
                <a:effectLst/>
                <a:uLnTx/>
                <a:uFillTx/>
                <a:latin typeface="Arial"/>
                <a:ea typeface="+mn-ea"/>
                <a:cs typeface="Arial"/>
              </a:rPr>
              <a:t>Safety</a:t>
            </a:r>
            <a:r>
              <a:rPr kumimoji="0" sz="1600" b="0" i="1" u="none" strike="noStrike" kern="1200" cap="none" spc="0" normalizeH="0" baseline="0" noProof="0" dirty="0">
                <a:ln>
                  <a:noFill/>
                </a:ln>
                <a:solidFill>
                  <a:srgbClr val="FFFFFF"/>
                </a:solidFill>
                <a:effectLst/>
                <a:uLnTx/>
                <a:uFillTx/>
                <a:latin typeface="Arial"/>
                <a:ea typeface="+mn-ea"/>
                <a:cs typeface="Arial"/>
              </a:rPr>
              <a:t> </a:t>
            </a:r>
            <a:r>
              <a:rPr kumimoji="0" sz="1600" b="0" i="1" u="none" strike="noStrike" kern="1200" cap="none" spc="-5" normalizeH="0" baseline="0" noProof="0" dirty="0">
                <a:ln>
                  <a:noFill/>
                </a:ln>
                <a:solidFill>
                  <a:srgbClr val="FFFFFF"/>
                </a:solidFill>
                <a:effectLst/>
                <a:uLnTx/>
                <a:uFillTx/>
                <a:latin typeface="Arial"/>
                <a:ea typeface="+mn-ea"/>
                <a:cs typeface="Arial"/>
              </a:rPr>
              <a:t>&amp;</a:t>
            </a:r>
            <a:r>
              <a:rPr kumimoji="0" sz="1600" b="0" i="1" u="none" strike="noStrike" kern="1200" cap="none" spc="0" normalizeH="0" baseline="0" noProof="0" dirty="0">
                <a:ln>
                  <a:noFill/>
                </a:ln>
                <a:solidFill>
                  <a:srgbClr val="FFFFFF"/>
                </a:solidFill>
                <a:effectLst/>
                <a:uLnTx/>
                <a:uFillTx/>
                <a:latin typeface="Arial"/>
                <a:ea typeface="+mn-ea"/>
                <a:cs typeface="Arial"/>
              </a:rPr>
              <a:t> </a:t>
            </a:r>
            <a:r>
              <a:rPr kumimoji="0" sz="1600" b="0" i="1" u="none" strike="noStrike" kern="1200" cap="none" spc="-5" normalizeH="0" baseline="0" noProof="0" dirty="0">
                <a:ln>
                  <a:noFill/>
                </a:ln>
                <a:solidFill>
                  <a:srgbClr val="FFFFFF"/>
                </a:solidFill>
                <a:effectLst/>
                <a:uLnTx/>
                <a:uFillTx/>
                <a:latin typeface="Arial"/>
                <a:ea typeface="+mn-ea"/>
                <a:cs typeface="Arial"/>
              </a:rPr>
              <a:t>Rapid</a:t>
            </a:r>
            <a:r>
              <a:rPr kumimoji="0" sz="1600" b="0" i="1" u="none" strike="noStrike" kern="1200" cap="none" spc="-50" normalizeH="0" baseline="0" noProof="0" dirty="0">
                <a:ln>
                  <a:noFill/>
                </a:ln>
                <a:solidFill>
                  <a:srgbClr val="FFFFFF"/>
                </a:solidFill>
                <a:effectLst/>
                <a:uLnTx/>
                <a:uFillTx/>
                <a:latin typeface="Arial"/>
                <a:ea typeface="+mn-ea"/>
                <a:cs typeface="Arial"/>
              </a:rPr>
              <a:t> </a:t>
            </a:r>
            <a:r>
              <a:rPr kumimoji="0" sz="1600" b="0" i="1" u="none" strike="noStrike" kern="1200" cap="none" spc="-5" normalizeH="0" baseline="0" noProof="0" dirty="0">
                <a:ln>
                  <a:noFill/>
                </a:ln>
                <a:solidFill>
                  <a:srgbClr val="FFFFFF"/>
                </a:solidFill>
                <a:effectLst/>
                <a:uLnTx/>
                <a:uFillTx/>
                <a:latin typeface="Arial"/>
                <a:ea typeface="+mn-ea"/>
                <a:cs typeface="Arial"/>
              </a:rPr>
              <a:t>Alert System”</a:t>
            </a:r>
            <a:endParaRPr kumimoji="0" sz="1600" b="0" i="0" u="none" strike="noStrike" kern="1200" cap="none" spc="0" normalizeH="0" baseline="0" noProof="0">
              <a:ln>
                <a:noFill/>
              </a:ln>
              <a:solidFill>
                <a:prstClr val="black"/>
              </a:solidFill>
              <a:effectLst/>
              <a:uLnTx/>
              <a:uFillTx/>
              <a:latin typeface="Arial"/>
              <a:ea typeface="+mn-ea"/>
              <a:cs typeface="Arial"/>
            </a:endParaRPr>
          </a:p>
          <a:p>
            <a:pPr marL="0" marR="10160" lvl="0" indent="0" algn="r" defTabSz="914400" rtl="0" eaLnBrk="1" fontAlgn="auto" latinLnBrk="0" hangingPunct="1">
              <a:lnSpc>
                <a:spcPct val="100000"/>
              </a:lnSpc>
              <a:spcBef>
                <a:spcPts val="0"/>
              </a:spcBef>
              <a:spcAft>
                <a:spcPts val="0"/>
              </a:spcAft>
              <a:buClrTx/>
              <a:buSzTx/>
              <a:buFontTx/>
              <a:buNone/>
              <a:tabLst/>
              <a:defRPr/>
            </a:pPr>
            <a:r>
              <a:rPr kumimoji="0" sz="1600" b="0" i="1" u="none" strike="noStrike" kern="1200" cap="none" spc="-5" normalizeH="0" baseline="0" noProof="0" dirty="0">
                <a:ln>
                  <a:noFill/>
                </a:ln>
                <a:solidFill>
                  <a:srgbClr val="FFFFFF"/>
                </a:solidFill>
                <a:effectLst/>
                <a:uLnTx/>
                <a:uFillTx/>
                <a:latin typeface="Arial"/>
                <a:ea typeface="+mn-ea"/>
                <a:cs typeface="Arial"/>
              </a:rPr>
              <a:t>DG</a:t>
            </a:r>
            <a:r>
              <a:rPr kumimoji="0" sz="1600" b="0" i="1" u="none" strike="noStrike" kern="1200" cap="none" spc="-20" normalizeH="0" baseline="0" noProof="0" dirty="0">
                <a:ln>
                  <a:noFill/>
                </a:ln>
                <a:solidFill>
                  <a:srgbClr val="FFFFFF"/>
                </a:solidFill>
                <a:effectLst/>
                <a:uLnTx/>
                <a:uFillTx/>
                <a:latin typeface="Arial"/>
                <a:ea typeface="+mn-ea"/>
                <a:cs typeface="Arial"/>
              </a:rPr>
              <a:t> </a:t>
            </a:r>
            <a:r>
              <a:rPr kumimoji="0" sz="1600" b="0" i="1" u="none" strike="noStrike" kern="1200" cap="none" spc="-5" normalizeH="0" baseline="0" noProof="0" dirty="0">
                <a:ln>
                  <a:noFill/>
                </a:ln>
                <a:solidFill>
                  <a:srgbClr val="FFFFFF"/>
                </a:solidFill>
                <a:effectLst/>
                <a:uLnTx/>
                <a:uFillTx/>
                <a:latin typeface="Arial"/>
                <a:ea typeface="+mn-ea"/>
                <a:cs typeface="Arial"/>
              </a:rPr>
              <a:t>Justice</a:t>
            </a:r>
            <a:r>
              <a:rPr kumimoji="0" sz="1600" b="0" i="1" u="none" strike="noStrike" kern="1200" cap="none" spc="-20" normalizeH="0" baseline="0" noProof="0" dirty="0">
                <a:ln>
                  <a:noFill/>
                </a:ln>
                <a:solidFill>
                  <a:srgbClr val="FFFFFF"/>
                </a:solidFill>
                <a:effectLst/>
                <a:uLnTx/>
                <a:uFillTx/>
                <a:latin typeface="Arial"/>
                <a:ea typeface="+mn-ea"/>
                <a:cs typeface="Arial"/>
              </a:rPr>
              <a:t> </a:t>
            </a:r>
            <a:r>
              <a:rPr kumimoji="0" sz="1600" b="0" i="1" u="none" strike="noStrike" kern="1200" cap="none" spc="-5" normalizeH="0" baseline="0" noProof="0" dirty="0">
                <a:ln>
                  <a:noFill/>
                </a:ln>
                <a:solidFill>
                  <a:srgbClr val="FFFFFF"/>
                </a:solidFill>
                <a:effectLst/>
                <a:uLnTx/>
                <a:uFillTx/>
                <a:latin typeface="Arial"/>
                <a:ea typeface="+mn-ea"/>
                <a:cs typeface="Arial"/>
              </a:rPr>
              <a:t>and</a:t>
            </a:r>
            <a:r>
              <a:rPr kumimoji="0" sz="1600" b="0" i="1" u="none" strike="noStrike" kern="1200" cap="none" spc="-20" normalizeH="0" baseline="0" noProof="0" dirty="0">
                <a:ln>
                  <a:noFill/>
                </a:ln>
                <a:solidFill>
                  <a:srgbClr val="FFFFFF"/>
                </a:solidFill>
                <a:effectLst/>
                <a:uLnTx/>
                <a:uFillTx/>
                <a:latin typeface="Arial"/>
                <a:ea typeface="+mn-ea"/>
                <a:cs typeface="Arial"/>
              </a:rPr>
              <a:t> </a:t>
            </a:r>
            <a:r>
              <a:rPr kumimoji="0" sz="1600" b="0" i="1" u="none" strike="noStrike" kern="1200" cap="none" spc="-5" normalizeH="0" baseline="0" noProof="0" dirty="0">
                <a:ln>
                  <a:noFill/>
                </a:ln>
                <a:solidFill>
                  <a:srgbClr val="FFFFFF"/>
                </a:solidFill>
                <a:effectLst/>
                <a:uLnTx/>
                <a:uFillTx/>
                <a:latin typeface="Arial"/>
                <a:ea typeface="+mn-ea"/>
                <a:cs typeface="Arial"/>
              </a:rPr>
              <a:t>Consumers</a:t>
            </a:r>
            <a:endParaRPr kumimoji="0" sz="1600" b="0" i="0" u="none" strike="noStrike" kern="1200" cap="none" spc="0" normalizeH="0" baseline="0" noProof="0">
              <a:ln>
                <a:noFill/>
              </a:ln>
              <a:solidFill>
                <a:prstClr val="black"/>
              </a:solidFill>
              <a:effectLst/>
              <a:uLnTx/>
              <a:uFillTx/>
              <a:latin typeface="Arial"/>
              <a:ea typeface="+mn-ea"/>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38860" y="2363469"/>
            <a:ext cx="9292590" cy="835660"/>
          </a:xfrm>
          <a:prstGeom prst="rect">
            <a:avLst/>
          </a:prstGeom>
        </p:spPr>
        <p:txBody>
          <a:bodyPr vert="horz" wrap="square" lIns="0" tIns="12065" rIns="0" bIns="0" rtlCol="0">
            <a:spAutoFit/>
          </a:bodyPr>
          <a:lstStyle/>
          <a:p>
            <a:pPr marL="12700" marR="0" lvl="0" indent="0" algn="l" defTabSz="914400" rtl="0" eaLnBrk="1" fontAlgn="auto" latinLnBrk="0" hangingPunct="1">
              <a:lnSpc>
                <a:spcPts val="3190"/>
              </a:lnSpc>
              <a:spcBef>
                <a:spcPts val="95"/>
              </a:spcBef>
              <a:spcAft>
                <a:spcPts val="0"/>
              </a:spcAft>
              <a:buClrTx/>
              <a:buSzTx/>
              <a:buFontTx/>
              <a:buNone/>
              <a:tabLst/>
              <a:defRPr/>
            </a:pPr>
            <a:r>
              <a:rPr kumimoji="0" sz="2800" b="1" i="0" u="none" strike="noStrike" kern="1200" cap="none" spc="-5" normalizeH="0" baseline="0" noProof="0" dirty="0">
                <a:ln>
                  <a:noFill/>
                </a:ln>
                <a:solidFill>
                  <a:srgbClr val="034EA1"/>
                </a:solidFill>
                <a:effectLst/>
                <a:uLnTx/>
                <a:uFillTx/>
                <a:latin typeface="Arial"/>
                <a:ea typeface="+mn-ea"/>
                <a:cs typeface="Arial"/>
              </a:rPr>
              <a:t>Safety</a:t>
            </a:r>
            <a:r>
              <a:rPr kumimoji="0" sz="2800" b="1" i="0" u="none" strike="noStrike" kern="1200" cap="none" spc="-15" normalizeH="0" baseline="0" noProof="0" dirty="0">
                <a:ln>
                  <a:noFill/>
                </a:ln>
                <a:solidFill>
                  <a:srgbClr val="034EA1"/>
                </a:solidFill>
                <a:effectLst/>
                <a:uLnTx/>
                <a:uFillTx/>
                <a:latin typeface="Arial"/>
                <a:ea typeface="+mn-ea"/>
                <a:cs typeface="Arial"/>
              </a:rPr>
              <a:t> </a:t>
            </a:r>
            <a:r>
              <a:rPr kumimoji="0" sz="2800" b="1" i="0" u="none" strike="noStrike" kern="1200" cap="none" spc="0" normalizeH="0" baseline="0" noProof="0" dirty="0">
                <a:ln>
                  <a:noFill/>
                </a:ln>
                <a:solidFill>
                  <a:srgbClr val="034EA1"/>
                </a:solidFill>
                <a:effectLst/>
                <a:uLnTx/>
                <a:uFillTx/>
                <a:latin typeface="Arial"/>
                <a:ea typeface="+mn-ea"/>
                <a:cs typeface="Arial"/>
              </a:rPr>
              <a:t>Gate</a:t>
            </a:r>
            <a:r>
              <a:rPr kumimoji="0" sz="2800" b="0" i="0" u="none" strike="noStrike" kern="1200" cap="none" spc="0" normalizeH="0" baseline="0" noProof="0" dirty="0">
                <a:ln>
                  <a:noFill/>
                </a:ln>
                <a:solidFill>
                  <a:srgbClr val="034EA1"/>
                </a:solidFill>
                <a:effectLst/>
                <a:uLnTx/>
                <a:uFillTx/>
                <a:latin typeface="Arial MT"/>
                <a:ea typeface="+mn-ea"/>
                <a:cs typeface="Arial MT"/>
              </a:rPr>
              <a:t>:</a:t>
            </a:r>
            <a:endParaRPr kumimoji="0" sz="2800" b="0" i="0" u="none" strike="noStrike" kern="1200" cap="none" spc="0" normalizeH="0" baseline="0" noProof="0">
              <a:ln>
                <a:noFill/>
              </a:ln>
              <a:solidFill>
                <a:prstClr val="black"/>
              </a:solidFill>
              <a:effectLst/>
              <a:uLnTx/>
              <a:uFillTx/>
              <a:latin typeface="Arial MT"/>
              <a:ea typeface="+mn-ea"/>
              <a:cs typeface="Arial MT"/>
            </a:endParaRPr>
          </a:p>
          <a:p>
            <a:pPr marL="12700" marR="0" lvl="0" indent="0" algn="l" defTabSz="914400" rtl="0" eaLnBrk="1" fontAlgn="auto" latinLnBrk="0" hangingPunct="1">
              <a:lnSpc>
                <a:spcPts val="3190"/>
              </a:lnSpc>
              <a:spcBef>
                <a:spcPts val="0"/>
              </a:spcBef>
              <a:spcAft>
                <a:spcPts val="0"/>
              </a:spcAft>
              <a:buClrTx/>
              <a:buSzTx/>
              <a:buFontTx/>
              <a:buNone/>
              <a:tabLst/>
              <a:defRPr/>
            </a:pPr>
            <a:r>
              <a:rPr kumimoji="0" sz="2800" b="0" i="0" u="none" strike="noStrike" kern="1200" cap="none" spc="-5" normalizeH="0" baseline="0" noProof="0" dirty="0">
                <a:ln>
                  <a:noFill/>
                </a:ln>
                <a:solidFill>
                  <a:srgbClr val="034EA1"/>
                </a:solidFill>
                <a:effectLst/>
                <a:uLnTx/>
                <a:uFillTx/>
                <a:latin typeface="Arial MT"/>
                <a:ea typeface="+mn-ea"/>
                <a:cs typeface="Arial MT"/>
              </a:rPr>
              <a:t>the</a:t>
            </a:r>
            <a:r>
              <a:rPr kumimoji="0" sz="2800" b="0" i="0" u="none" strike="noStrike" kern="1200" cap="none" spc="10" normalizeH="0" baseline="0" noProof="0" dirty="0">
                <a:ln>
                  <a:noFill/>
                </a:ln>
                <a:solidFill>
                  <a:srgbClr val="034EA1"/>
                </a:solidFill>
                <a:effectLst/>
                <a:uLnTx/>
                <a:uFillTx/>
                <a:latin typeface="Arial MT"/>
                <a:ea typeface="+mn-ea"/>
                <a:cs typeface="Arial MT"/>
              </a:rPr>
              <a:t> </a:t>
            </a:r>
            <a:r>
              <a:rPr kumimoji="0" sz="2800" b="0" i="0" u="none" strike="noStrike" kern="1200" cap="none" spc="-5" normalizeH="0" baseline="0" noProof="0" dirty="0">
                <a:ln>
                  <a:noFill/>
                </a:ln>
                <a:solidFill>
                  <a:srgbClr val="034EA1"/>
                </a:solidFill>
                <a:effectLst/>
                <a:uLnTx/>
                <a:uFillTx/>
                <a:latin typeface="Arial MT"/>
                <a:ea typeface="+mn-ea"/>
                <a:cs typeface="Arial MT"/>
              </a:rPr>
              <a:t>EU</a:t>
            </a:r>
            <a:r>
              <a:rPr kumimoji="0" sz="2800" b="0" i="0" u="none" strike="noStrike" kern="1200" cap="none" spc="-15" normalizeH="0" baseline="0" noProof="0" dirty="0">
                <a:ln>
                  <a:noFill/>
                </a:ln>
                <a:solidFill>
                  <a:srgbClr val="034EA1"/>
                </a:solidFill>
                <a:effectLst/>
                <a:uLnTx/>
                <a:uFillTx/>
                <a:latin typeface="Arial MT"/>
                <a:ea typeface="+mn-ea"/>
                <a:cs typeface="Arial MT"/>
              </a:rPr>
              <a:t> </a:t>
            </a:r>
            <a:r>
              <a:rPr kumimoji="0" sz="2800" b="0" i="0" u="none" strike="noStrike" kern="1200" cap="none" spc="-5" normalizeH="0" baseline="0" noProof="0" dirty="0">
                <a:ln>
                  <a:noFill/>
                </a:ln>
                <a:solidFill>
                  <a:srgbClr val="034EA1"/>
                </a:solidFill>
                <a:effectLst/>
                <a:uLnTx/>
                <a:uFillTx/>
                <a:latin typeface="Arial MT"/>
                <a:ea typeface="+mn-ea"/>
                <a:cs typeface="Arial MT"/>
              </a:rPr>
              <a:t>rapid</a:t>
            </a:r>
            <a:r>
              <a:rPr kumimoji="0" sz="2800" b="0" i="0" u="none" strike="noStrike" kern="1200" cap="none" spc="15" normalizeH="0" baseline="0" noProof="0" dirty="0">
                <a:ln>
                  <a:noFill/>
                </a:ln>
                <a:solidFill>
                  <a:srgbClr val="034EA1"/>
                </a:solidFill>
                <a:effectLst/>
                <a:uLnTx/>
                <a:uFillTx/>
                <a:latin typeface="Arial MT"/>
                <a:ea typeface="+mn-ea"/>
                <a:cs typeface="Arial MT"/>
              </a:rPr>
              <a:t> </a:t>
            </a:r>
            <a:r>
              <a:rPr kumimoji="0" sz="2800" b="0" i="0" u="none" strike="noStrike" kern="1200" cap="none" spc="0" normalizeH="0" baseline="0" noProof="0" dirty="0">
                <a:ln>
                  <a:noFill/>
                </a:ln>
                <a:solidFill>
                  <a:srgbClr val="034EA1"/>
                </a:solidFill>
                <a:effectLst/>
                <a:uLnTx/>
                <a:uFillTx/>
                <a:latin typeface="Arial MT"/>
                <a:ea typeface="+mn-ea"/>
                <a:cs typeface="Arial MT"/>
              </a:rPr>
              <a:t>alert system for </a:t>
            </a:r>
            <a:r>
              <a:rPr kumimoji="0" sz="2800" b="0" i="0" u="none" strike="noStrike" kern="1200" cap="none" spc="-5" normalizeH="0" baseline="0" noProof="0" dirty="0">
                <a:ln>
                  <a:noFill/>
                </a:ln>
                <a:solidFill>
                  <a:srgbClr val="034EA1"/>
                </a:solidFill>
                <a:effectLst/>
                <a:uLnTx/>
                <a:uFillTx/>
                <a:latin typeface="Arial MT"/>
                <a:ea typeface="+mn-ea"/>
                <a:cs typeface="Arial MT"/>
              </a:rPr>
              <a:t>dangerous</a:t>
            </a:r>
            <a:r>
              <a:rPr kumimoji="0" sz="2800" b="0" i="0" u="none" strike="noStrike" kern="1200" cap="none" spc="15" normalizeH="0" baseline="0" noProof="0" dirty="0">
                <a:ln>
                  <a:noFill/>
                </a:ln>
                <a:solidFill>
                  <a:srgbClr val="034EA1"/>
                </a:solidFill>
                <a:effectLst/>
                <a:uLnTx/>
                <a:uFillTx/>
                <a:latin typeface="Arial MT"/>
                <a:ea typeface="+mn-ea"/>
                <a:cs typeface="Arial MT"/>
              </a:rPr>
              <a:t> </a:t>
            </a:r>
            <a:r>
              <a:rPr kumimoji="0" sz="2800" b="0" i="0" u="none" strike="noStrike" kern="1200" cap="none" spc="5" normalizeH="0" baseline="0" noProof="0" dirty="0">
                <a:ln>
                  <a:noFill/>
                </a:ln>
                <a:solidFill>
                  <a:srgbClr val="034EA1"/>
                </a:solidFill>
                <a:effectLst/>
                <a:uLnTx/>
                <a:uFillTx/>
                <a:latin typeface="Arial MT"/>
                <a:ea typeface="+mn-ea"/>
                <a:cs typeface="Arial MT"/>
              </a:rPr>
              <a:t>non-food </a:t>
            </a:r>
            <a:r>
              <a:rPr kumimoji="0" sz="2800" b="0" i="0" u="none" strike="noStrike" kern="1200" cap="none" spc="0" normalizeH="0" baseline="0" noProof="0" dirty="0">
                <a:ln>
                  <a:noFill/>
                </a:ln>
                <a:solidFill>
                  <a:srgbClr val="034EA1"/>
                </a:solidFill>
                <a:effectLst/>
                <a:uLnTx/>
                <a:uFillTx/>
                <a:latin typeface="Arial MT"/>
                <a:ea typeface="+mn-ea"/>
                <a:cs typeface="Arial MT"/>
              </a:rPr>
              <a:t>products</a:t>
            </a:r>
            <a:endParaRPr kumimoji="0" sz="2800" b="0" i="0" u="none" strike="noStrike" kern="1200" cap="none" spc="0" normalizeH="0" baseline="0" noProof="0">
              <a:ln>
                <a:noFill/>
              </a:ln>
              <a:solidFill>
                <a:prstClr val="black"/>
              </a:solidFill>
              <a:effectLst/>
              <a:uLnTx/>
              <a:uFillTx/>
              <a:latin typeface="Arial MT"/>
              <a:ea typeface="+mn-ea"/>
              <a:cs typeface="Arial MT"/>
            </a:endParaRPr>
          </a:p>
        </p:txBody>
      </p:sp>
      <p:sp>
        <p:nvSpPr>
          <p:cNvPr id="3" name="object 3"/>
          <p:cNvSpPr txBox="1"/>
          <p:nvPr/>
        </p:nvSpPr>
        <p:spPr>
          <a:xfrm>
            <a:off x="2445511" y="4768977"/>
            <a:ext cx="9487535" cy="3308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2000" b="0" i="0" u="heavy" strike="noStrike" kern="1200" cap="none" spc="0" normalizeH="0" baseline="0" noProof="0" dirty="0">
                <a:ln>
                  <a:noFill/>
                </a:ln>
                <a:solidFill>
                  <a:srgbClr val="0462C1"/>
                </a:solidFill>
                <a:effectLst/>
                <a:uLnTx/>
                <a:uFill>
                  <a:solidFill>
                    <a:srgbClr val="0462C1"/>
                  </a:solidFill>
                </a:uFill>
                <a:latin typeface="Arial MT"/>
                <a:ea typeface="+mn-ea"/>
                <a:cs typeface="Arial MT"/>
                <a:hlinkClick r:id="rId2"/>
              </a:rPr>
              <a:t>Safety</a:t>
            </a:r>
            <a:r>
              <a:rPr kumimoji="0" sz="2000" b="0" i="0" u="heavy" strike="noStrike" kern="1200" cap="none" spc="-15" normalizeH="0" baseline="0" noProof="0" dirty="0">
                <a:ln>
                  <a:noFill/>
                </a:ln>
                <a:solidFill>
                  <a:srgbClr val="0462C1"/>
                </a:solidFill>
                <a:effectLst/>
                <a:uLnTx/>
                <a:uFill>
                  <a:solidFill>
                    <a:srgbClr val="0462C1"/>
                  </a:solidFill>
                </a:uFill>
                <a:latin typeface="Arial MT"/>
                <a:ea typeface="+mn-ea"/>
                <a:cs typeface="Arial MT"/>
                <a:hlinkClick r:id="rId2"/>
              </a:rPr>
              <a:t> </a:t>
            </a:r>
            <a:r>
              <a:rPr kumimoji="0" sz="2000" b="0" i="0" u="heavy" strike="noStrike" kern="1200" cap="none" spc="0" normalizeH="0" baseline="0" noProof="0" dirty="0">
                <a:ln>
                  <a:noFill/>
                </a:ln>
                <a:solidFill>
                  <a:srgbClr val="0462C1"/>
                </a:solidFill>
                <a:effectLst/>
                <a:uLnTx/>
                <a:uFill>
                  <a:solidFill>
                    <a:srgbClr val="0462C1"/>
                  </a:solidFill>
                </a:uFill>
                <a:latin typeface="Arial MT"/>
                <a:ea typeface="+mn-ea"/>
                <a:cs typeface="Arial MT"/>
                <a:hlinkClick r:id="rId2"/>
              </a:rPr>
              <a:t>Gate:</a:t>
            </a:r>
            <a:r>
              <a:rPr kumimoji="0" sz="2000" b="0" i="0" u="heavy" strike="noStrike" kern="1200" cap="none" spc="-30" normalizeH="0" baseline="0" noProof="0" dirty="0">
                <a:ln>
                  <a:noFill/>
                </a:ln>
                <a:solidFill>
                  <a:srgbClr val="0462C1"/>
                </a:solidFill>
                <a:effectLst/>
                <a:uLnTx/>
                <a:uFill>
                  <a:solidFill>
                    <a:srgbClr val="0462C1"/>
                  </a:solidFill>
                </a:uFill>
                <a:latin typeface="Arial MT"/>
                <a:ea typeface="+mn-ea"/>
                <a:cs typeface="Arial MT"/>
                <a:hlinkClick r:id="rId2"/>
              </a:rPr>
              <a:t> </a:t>
            </a:r>
            <a:r>
              <a:rPr kumimoji="0" sz="2000" b="0" i="0" u="heavy" strike="noStrike" kern="1200" cap="none" spc="0" normalizeH="0" baseline="0" noProof="0" dirty="0">
                <a:ln>
                  <a:noFill/>
                </a:ln>
                <a:solidFill>
                  <a:srgbClr val="0462C1"/>
                </a:solidFill>
                <a:effectLst/>
                <a:uLnTx/>
                <a:uFill>
                  <a:solidFill>
                    <a:srgbClr val="0462C1"/>
                  </a:solidFill>
                </a:uFill>
                <a:latin typeface="Arial MT"/>
                <a:ea typeface="+mn-ea"/>
                <a:cs typeface="Arial MT"/>
                <a:hlinkClick r:id="rId2"/>
              </a:rPr>
              <a:t>the</a:t>
            </a:r>
            <a:r>
              <a:rPr kumimoji="0" sz="2000" b="0" i="0" u="heavy" strike="noStrike" kern="1200" cap="none" spc="-15" normalizeH="0" baseline="0" noProof="0" dirty="0">
                <a:ln>
                  <a:noFill/>
                </a:ln>
                <a:solidFill>
                  <a:srgbClr val="0462C1"/>
                </a:solidFill>
                <a:effectLst/>
                <a:uLnTx/>
                <a:uFill>
                  <a:solidFill>
                    <a:srgbClr val="0462C1"/>
                  </a:solidFill>
                </a:uFill>
                <a:latin typeface="Arial MT"/>
                <a:ea typeface="+mn-ea"/>
                <a:cs typeface="Arial MT"/>
                <a:hlinkClick r:id="rId2"/>
              </a:rPr>
              <a:t> </a:t>
            </a:r>
            <a:r>
              <a:rPr kumimoji="0" sz="2000" b="0" i="0" u="heavy" strike="noStrike" kern="1200" cap="none" spc="0" normalizeH="0" baseline="0" noProof="0" dirty="0">
                <a:ln>
                  <a:noFill/>
                </a:ln>
                <a:solidFill>
                  <a:srgbClr val="0462C1"/>
                </a:solidFill>
                <a:effectLst/>
                <a:uLnTx/>
                <a:uFill>
                  <a:solidFill>
                    <a:srgbClr val="0462C1"/>
                  </a:solidFill>
                </a:uFill>
                <a:latin typeface="Arial MT"/>
                <a:ea typeface="+mn-ea"/>
                <a:cs typeface="Arial MT"/>
                <a:hlinkClick r:id="rId2"/>
              </a:rPr>
              <a:t>EU rapid</a:t>
            </a:r>
            <a:r>
              <a:rPr kumimoji="0" sz="2000" b="0" i="0" u="heavy" strike="noStrike" kern="1200" cap="none" spc="-10" normalizeH="0" baseline="0" noProof="0" dirty="0">
                <a:ln>
                  <a:noFill/>
                </a:ln>
                <a:solidFill>
                  <a:srgbClr val="0462C1"/>
                </a:solidFill>
                <a:effectLst/>
                <a:uLnTx/>
                <a:uFill>
                  <a:solidFill>
                    <a:srgbClr val="0462C1"/>
                  </a:solidFill>
                </a:uFill>
                <a:latin typeface="Arial MT"/>
                <a:ea typeface="+mn-ea"/>
                <a:cs typeface="Arial MT"/>
                <a:hlinkClick r:id="rId2"/>
              </a:rPr>
              <a:t> </a:t>
            </a:r>
            <a:r>
              <a:rPr kumimoji="0" sz="2000" b="0" i="0" u="heavy" strike="noStrike" kern="1200" cap="none" spc="0" normalizeH="0" baseline="0" noProof="0" dirty="0">
                <a:ln>
                  <a:noFill/>
                </a:ln>
                <a:solidFill>
                  <a:srgbClr val="0462C1"/>
                </a:solidFill>
                <a:effectLst/>
                <a:uLnTx/>
                <a:uFill>
                  <a:solidFill>
                    <a:srgbClr val="0462C1"/>
                  </a:solidFill>
                </a:uFill>
                <a:latin typeface="Arial MT"/>
                <a:ea typeface="+mn-ea"/>
                <a:cs typeface="Arial MT"/>
                <a:hlinkClick r:id="rId2"/>
              </a:rPr>
              <a:t>alert</a:t>
            </a:r>
            <a:r>
              <a:rPr kumimoji="0" sz="2000" b="0" i="0" u="heavy" strike="noStrike" kern="1200" cap="none" spc="-30" normalizeH="0" baseline="0" noProof="0" dirty="0">
                <a:ln>
                  <a:noFill/>
                </a:ln>
                <a:solidFill>
                  <a:srgbClr val="0462C1"/>
                </a:solidFill>
                <a:effectLst/>
                <a:uLnTx/>
                <a:uFill>
                  <a:solidFill>
                    <a:srgbClr val="0462C1"/>
                  </a:solidFill>
                </a:uFill>
                <a:latin typeface="Arial MT"/>
                <a:ea typeface="+mn-ea"/>
                <a:cs typeface="Arial MT"/>
                <a:hlinkClick r:id="rId2"/>
              </a:rPr>
              <a:t> </a:t>
            </a:r>
            <a:r>
              <a:rPr kumimoji="0" sz="2000" b="0" i="0" u="heavy" strike="noStrike" kern="1200" cap="none" spc="0" normalizeH="0" baseline="0" noProof="0" dirty="0">
                <a:ln>
                  <a:noFill/>
                </a:ln>
                <a:solidFill>
                  <a:srgbClr val="0462C1"/>
                </a:solidFill>
                <a:effectLst/>
                <a:uLnTx/>
                <a:uFill>
                  <a:solidFill>
                    <a:srgbClr val="0462C1"/>
                  </a:solidFill>
                </a:uFill>
                <a:latin typeface="Arial MT"/>
                <a:ea typeface="+mn-ea"/>
                <a:cs typeface="Arial MT"/>
                <a:hlinkClick r:id="rId2"/>
              </a:rPr>
              <a:t>system</a:t>
            </a:r>
            <a:r>
              <a:rPr kumimoji="0" sz="2000" b="0" i="0" u="heavy" strike="noStrike" kern="1200" cap="none" spc="-30" normalizeH="0" baseline="0" noProof="0" dirty="0">
                <a:ln>
                  <a:noFill/>
                </a:ln>
                <a:solidFill>
                  <a:srgbClr val="0462C1"/>
                </a:solidFill>
                <a:effectLst/>
                <a:uLnTx/>
                <a:uFill>
                  <a:solidFill>
                    <a:srgbClr val="0462C1"/>
                  </a:solidFill>
                </a:uFill>
                <a:latin typeface="Arial MT"/>
                <a:ea typeface="+mn-ea"/>
                <a:cs typeface="Arial MT"/>
                <a:hlinkClick r:id="rId2"/>
              </a:rPr>
              <a:t> </a:t>
            </a:r>
            <a:r>
              <a:rPr kumimoji="0" sz="2000" b="0" i="0" u="heavy" strike="noStrike" kern="1200" cap="none" spc="0" normalizeH="0" baseline="0" noProof="0" dirty="0">
                <a:ln>
                  <a:noFill/>
                </a:ln>
                <a:solidFill>
                  <a:srgbClr val="0462C1"/>
                </a:solidFill>
                <a:effectLst/>
                <a:uLnTx/>
                <a:uFill>
                  <a:solidFill>
                    <a:srgbClr val="0462C1"/>
                  </a:solidFill>
                </a:uFill>
                <a:latin typeface="Arial MT"/>
                <a:ea typeface="+mn-ea"/>
                <a:cs typeface="Arial MT"/>
                <a:hlinkClick r:id="rId2"/>
              </a:rPr>
              <a:t>for</a:t>
            </a:r>
            <a:r>
              <a:rPr kumimoji="0" sz="2000" b="0" i="0" u="heavy" strike="noStrike" kern="1200" cap="none" spc="-10" normalizeH="0" baseline="0" noProof="0" dirty="0">
                <a:ln>
                  <a:noFill/>
                </a:ln>
                <a:solidFill>
                  <a:srgbClr val="0462C1"/>
                </a:solidFill>
                <a:effectLst/>
                <a:uLnTx/>
                <a:uFill>
                  <a:solidFill>
                    <a:srgbClr val="0462C1"/>
                  </a:solidFill>
                </a:uFill>
                <a:latin typeface="Arial MT"/>
                <a:ea typeface="+mn-ea"/>
                <a:cs typeface="Arial MT"/>
                <a:hlinkClick r:id="rId2"/>
              </a:rPr>
              <a:t> </a:t>
            </a:r>
            <a:r>
              <a:rPr kumimoji="0" sz="2000" b="0" i="0" u="heavy" strike="noStrike" kern="1200" cap="none" spc="0" normalizeH="0" baseline="0" noProof="0" dirty="0">
                <a:ln>
                  <a:noFill/>
                </a:ln>
                <a:solidFill>
                  <a:srgbClr val="0462C1"/>
                </a:solidFill>
                <a:effectLst/>
                <a:uLnTx/>
                <a:uFill>
                  <a:solidFill>
                    <a:srgbClr val="0462C1"/>
                  </a:solidFill>
                </a:uFill>
                <a:latin typeface="Arial MT"/>
                <a:ea typeface="+mn-ea"/>
                <a:cs typeface="Arial MT"/>
                <a:hlinkClick r:id="rId2"/>
              </a:rPr>
              <a:t>dangerous</a:t>
            </a:r>
            <a:r>
              <a:rPr kumimoji="0" sz="2000" b="0" i="0" u="heavy" strike="noStrike" kern="1200" cap="none" spc="-40" normalizeH="0" baseline="0" noProof="0" dirty="0">
                <a:ln>
                  <a:noFill/>
                </a:ln>
                <a:solidFill>
                  <a:srgbClr val="0462C1"/>
                </a:solidFill>
                <a:effectLst/>
                <a:uLnTx/>
                <a:uFill>
                  <a:solidFill>
                    <a:srgbClr val="0462C1"/>
                  </a:solidFill>
                </a:uFill>
                <a:latin typeface="Arial MT"/>
                <a:ea typeface="+mn-ea"/>
                <a:cs typeface="Arial MT"/>
                <a:hlinkClick r:id="rId2"/>
              </a:rPr>
              <a:t> </a:t>
            </a:r>
            <a:r>
              <a:rPr kumimoji="0" sz="2000" b="0" i="0" u="heavy" strike="noStrike" kern="1200" cap="none" spc="0" normalizeH="0" baseline="0" noProof="0" dirty="0">
                <a:ln>
                  <a:noFill/>
                </a:ln>
                <a:solidFill>
                  <a:srgbClr val="0462C1"/>
                </a:solidFill>
                <a:effectLst/>
                <a:uLnTx/>
                <a:uFill>
                  <a:solidFill>
                    <a:srgbClr val="0462C1"/>
                  </a:solidFill>
                </a:uFill>
                <a:latin typeface="Arial MT"/>
                <a:ea typeface="+mn-ea"/>
                <a:cs typeface="Arial MT"/>
                <a:hlinkClick r:id="rId2"/>
              </a:rPr>
              <a:t>non-food</a:t>
            </a:r>
            <a:r>
              <a:rPr kumimoji="0" sz="2000" b="0" i="0" u="heavy" strike="noStrike" kern="1200" cap="none" spc="-40" normalizeH="0" baseline="0" noProof="0" dirty="0">
                <a:ln>
                  <a:noFill/>
                </a:ln>
                <a:solidFill>
                  <a:srgbClr val="0462C1"/>
                </a:solidFill>
                <a:effectLst/>
                <a:uLnTx/>
                <a:uFill>
                  <a:solidFill>
                    <a:srgbClr val="0462C1"/>
                  </a:solidFill>
                </a:uFill>
                <a:latin typeface="Arial MT"/>
                <a:ea typeface="+mn-ea"/>
                <a:cs typeface="Arial MT"/>
                <a:hlinkClick r:id="rId2"/>
              </a:rPr>
              <a:t> </a:t>
            </a:r>
            <a:r>
              <a:rPr kumimoji="0" sz="2000" b="0" i="0" u="heavy" strike="noStrike" kern="1200" cap="none" spc="0" normalizeH="0" baseline="0" noProof="0" dirty="0">
                <a:ln>
                  <a:noFill/>
                </a:ln>
                <a:solidFill>
                  <a:srgbClr val="0462C1"/>
                </a:solidFill>
                <a:effectLst/>
                <a:uLnTx/>
                <a:uFill>
                  <a:solidFill>
                    <a:srgbClr val="0462C1"/>
                  </a:solidFill>
                </a:uFill>
                <a:latin typeface="Arial MT"/>
                <a:ea typeface="+mn-ea"/>
                <a:cs typeface="Arial MT"/>
                <a:hlinkClick r:id="rId2"/>
              </a:rPr>
              <a:t>products</a:t>
            </a:r>
            <a:r>
              <a:rPr kumimoji="0" sz="2000" b="0" i="0" u="heavy" strike="noStrike" kern="1200" cap="none" spc="-35" normalizeH="0" baseline="0" noProof="0" dirty="0">
                <a:ln>
                  <a:noFill/>
                </a:ln>
                <a:solidFill>
                  <a:srgbClr val="0462C1"/>
                </a:solidFill>
                <a:effectLst/>
                <a:uLnTx/>
                <a:uFill>
                  <a:solidFill>
                    <a:srgbClr val="0462C1"/>
                  </a:solidFill>
                </a:uFill>
                <a:latin typeface="Arial MT"/>
                <a:ea typeface="+mn-ea"/>
                <a:cs typeface="Arial MT"/>
                <a:hlinkClick r:id="rId2"/>
              </a:rPr>
              <a:t> </a:t>
            </a:r>
            <a:r>
              <a:rPr kumimoji="0" sz="2000" b="0" i="0" u="heavy" strike="noStrike" kern="1200" cap="none" spc="0" normalizeH="0" baseline="0" noProof="0" dirty="0">
                <a:ln>
                  <a:noFill/>
                </a:ln>
                <a:solidFill>
                  <a:srgbClr val="0462C1"/>
                </a:solidFill>
                <a:effectLst/>
                <a:uLnTx/>
                <a:uFill>
                  <a:solidFill>
                    <a:srgbClr val="0462C1"/>
                  </a:solidFill>
                </a:uFill>
                <a:latin typeface="Arial MT"/>
                <a:ea typeface="+mn-ea"/>
                <a:cs typeface="Arial MT"/>
                <a:hlinkClick r:id="rId2"/>
              </a:rPr>
              <a:t>(europa.eu)</a:t>
            </a:r>
            <a:endParaRPr kumimoji="0" sz="2000" b="0" i="0" u="none" strike="noStrike" kern="1200" cap="none" spc="0" normalizeH="0" baseline="0" noProof="0">
              <a:ln>
                <a:noFill/>
              </a:ln>
              <a:solidFill>
                <a:prstClr val="black"/>
              </a:solidFill>
              <a:effectLst/>
              <a:uLnTx/>
              <a:uFillTx/>
              <a:latin typeface="Arial MT"/>
              <a:ea typeface="+mn-ea"/>
              <a:cs typeface="Arial MT"/>
            </a:endParaRPr>
          </a:p>
        </p:txBody>
      </p:sp>
      <p:pic>
        <p:nvPicPr>
          <p:cNvPr id="4" name="object 4"/>
          <p:cNvPicPr/>
          <p:nvPr/>
        </p:nvPicPr>
        <p:blipFill>
          <a:blip r:embed="rId3" cstate="print"/>
          <a:stretch>
            <a:fillRect/>
          </a:stretch>
        </p:blipFill>
        <p:spPr>
          <a:xfrm>
            <a:off x="7688580" y="484631"/>
            <a:ext cx="3226307" cy="107594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c9e9c78-d787-4980-948e-d9c6468fe90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5963E8C5157054087ADE09F289F8EE0" ma:contentTypeVersion="6" ma:contentTypeDescription="Crée un document." ma:contentTypeScope="" ma:versionID="361ea83d7b2a3bf78e824f0541aa8173">
  <xsd:schema xmlns:xsd="http://www.w3.org/2001/XMLSchema" xmlns:xs="http://www.w3.org/2001/XMLSchema" xmlns:p="http://schemas.microsoft.com/office/2006/metadata/properties" xmlns:ns3="1c9e9c78-d787-4980-948e-d9c6468fe90e" xmlns:ns4="ded07f07-92d7-43cf-9468-b39385fa944d" targetNamespace="http://schemas.microsoft.com/office/2006/metadata/properties" ma:root="true" ma:fieldsID="e11eb663407e8296cab2205b416c9f4a" ns3:_="" ns4:_="">
    <xsd:import namespace="1c9e9c78-d787-4980-948e-d9c6468fe90e"/>
    <xsd:import namespace="ded07f07-92d7-43cf-9468-b39385fa944d"/>
    <xsd:element name="properties">
      <xsd:complexType>
        <xsd:sequence>
          <xsd:element name="documentManagement">
            <xsd:complexType>
              <xsd:all>
                <xsd:element ref="ns3:_activity" minOccurs="0"/>
                <xsd:element ref="ns4:SharedWithDetails" minOccurs="0"/>
                <xsd:element ref="ns4:SharedWithUsers" minOccurs="0"/>
                <xsd:element ref="ns4:SharingHintHash"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9e9c78-d787-4980-948e-d9c6468fe90e"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ed07f07-92d7-43cf-9468-b39385fa944d" elementFormDefault="qualified">
    <xsd:import namespace="http://schemas.microsoft.com/office/2006/documentManagement/types"/>
    <xsd:import namespace="http://schemas.microsoft.com/office/infopath/2007/PartnerControls"/>
    <xsd:element name="SharedWithDetails" ma:index="9" nillable="true" ma:displayName="Partagé avec détails" ma:internalName="SharedWithDetails" ma:readOnly="true">
      <xsd:simpleType>
        <xsd:restriction base="dms:Note">
          <xsd:maxLength value="255"/>
        </xsd:restriction>
      </xsd:simpleType>
    </xsd:element>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1"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2517A7-D646-4049-95A3-2F914EA4A3B3}">
  <ds:schemaRefs>
    <ds:schemaRef ds:uri="http://schemas.microsoft.com/office/infopath/2007/PartnerControls"/>
    <ds:schemaRef ds:uri="http://purl.org/dc/dcmitype/"/>
    <ds:schemaRef ds:uri="ded07f07-92d7-43cf-9468-b39385fa944d"/>
    <ds:schemaRef ds:uri="http://purl.org/dc/elements/1.1/"/>
    <ds:schemaRef ds:uri="http://schemas.microsoft.com/office/2006/documentManagement/types"/>
    <ds:schemaRef ds:uri="http://schemas.openxmlformats.org/package/2006/metadata/core-properties"/>
    <ds:schemaRef ds:uri="http://purl.org/dc/terms/"/>
    <ds:schemaRef ds:uri="1c9e9c78-d787-4980-948e-d9c6468fe90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84CBD17-4487-40A3-9E26-7D349DDACE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9e9c78-d787-4980-948e-d9c6468fe90e"/>
    <ds:schemaRef ds:uri="ded07f07-92d7-43cf-9468-b39385fa94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AD575A-FFD8-45DD-A4BB-984C490A91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146</TotalTime>
  <Words>1788</Words>
  <Application>Microsoft Office PowerPoint</Application>
  <PresentationFormat>Widescreen</PresentationFormat>
  <Paragraphs>202</Paragraphs>
  <Slides>31</Slides>
  <Notes>7</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31</vt:i4>
      </vt:variant>
    </vt:vector>
  </HeadingPairs>
  <TitlesOfParts>
    <vt:vector size="49" baseType="lpstr">
      <vt:lpstr>Arial</vt:lpstr>
      <vt:lpstr>Arial MT</vt:lpstr>
      <vt:lpstr>Calibri</vt:lpstr>
      <vt:lpstr>Calibri Light</vt:lpstr>
      <vt:lpstr>Frank Ruhl Libre</vt:lpstr>
      <vt:lpstr>Frank Ruhl Libre Medium</vt:lpstr>
      <vt:lpstr>Gotham</vt:lpstr>
      <vt:lpstr>Gotham Black</vt:lpstr>
      <vt:lpstr>Gotham Book</vt:lpstr>
      <vt:lpstr>Lato</vt:lpstr>
      <vt:lpstr>Open Sans</vt:lpstr>
      <vt:lpstr>Poppins</vt:lpstr>
      <vt:lpstr>Poppins Medium</vt:lpstr>
      <vt:lpstr>Poppins SemiBold</vt:lpstr>
      <vt:lpstr>Verdana</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Product compliance and market surveillance in the  European Union</vt:lpstr>
      <vt:lpstr>PowerPoint Presentation</vt:lpstr>
      <vt:lpstr>Exchanging information about dangerous products since 2003</vt:lpstr>
      <vt:lpstr>2021-2022: the system very  active in spite of economic  and political pressure</vt:lpstr>
      <vt:lpstr>Lets Take A  Break 10 Min</vt:lpstr>
      <vt:lpstr>Upcoming Regulation of the European Parliament and of the  Council on general product safety (GPSR)</vt:lpstr>
      <vt:lpstr>GPSR objectives</vt:lpstr>
      <vt:lpstr>PowerPoint Presentation</vt:lpstr>
      <vt:lpstr>PowerPoint Presentation</vt:lpstr>
      <vt:lpstr>Main novelties of the GPSR (1)</vt:lpstr>
      <vt:lpstr>Main novelties of the GPSR (2)</vt:lpstr>
      <vt:lpstr>Main novelties of the GPSR (3)</vt:lpstr>
      <vt:lpstr>Thank you</vt:lpstr>
      <vt:lpstr>PowerPoint Presentation</vt:lpstr>
      <vt:lpstr>PowerPoint Presentation</vt:lpstr>
      <vt:lpstr>Retail and wholesale provide essential services</vt:lpstr>
      <vt:lpstr>PowerPoint Presentation</vt:lpstr>
      <vt:lpstr>PowerPoint Presentation</vt:lpstr>
      <vt:lpstr>PowerPoint Presentation</vt:lpstr>
      <vt:lpstr>PowerPoint Presentation</vt:lpstr>
      <vt:lpstr>Product safety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Camilla Frison</dc:creator>
  <cp:lastModifiedBy>Davit Mgeladze</cp:lastModifiedBy>
  <cp:revision>28</cp:revision>
  <dcterms:created xsi:type="dcterms:W3CDTF">2023-03-10T10:27:36Z</dcterms:created>
  <dcterms:modified xsi:type="dcterms:W3CDTF">2023-03-15T12:08:25Z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0x01010025963E8C5157054087ADE09F289F8EE0</vt:lpwstr>
  </property>
</Properties>
</file>